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13"/>
  </p:notesMasterIdLst>
  <p:handoutMasterIdLst>
    <p:handoutMasterId r:id="rId14"/>
  </p:handoutMasterIdLst>
  <p:sldIdLst>
    <p:sldId id="2544" r:id="rId2"/>
    <p:sldId id="2585" r:id="rId3"/>
    <p:sldId id="2586" r:id="rId4"/>
    <p:sldId id="2587" r:id="rId5"/>
    <p:sldId id="2589" r:id="rId6"/>
    <p:sldId id="2590" r:id="rId7"/>
    <p:sldId id="2591" r:id="rId8"/>
    <p:sldId id="2592" r:id="rId9"/>
    <p:sldId id="2594" r:id="rId10"/>
    <p:sldId id="2595" r:id="rId11"/>
    <p:sldId id="259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userDrawn="1">
          <p15:clr>
            <a:srgbClr val="A4A3A4"/>
          </p15:clr>
        </p15:guide>
        <p15:guide id="3" orient="horz"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DAAB0"/>
    <a:srgbClr val="3B7579"/>
    <a:srgbClr val="AAD3D6"/>
    <a:srgbClr val="418287"/>
    <a:srgbClr val="DFE3E9"/>
    <a:srgbClr val="1F1F26"/>
    <a:srgbClr val="D6DBE2"/>
    <a:srgbClr val="CCD2DA"/>
    <a:srgbClr val="BBC3CD"/>
    <a:srgbClr val="D3D8D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5034" autoAdjust="0"/>
  </p:normalViewPr>
  <p:slideViewPr>
    <p:cSldViewPr snapToGrid="0" snapToObjects="1" showGuides="1">
      <p:cViewPr varScale="1">
        <p:scale>
          <a:sx n="72" d="100"/>
          <a:sy n="72" d="100"/>
        </p:scale>
        <p:origin x="660" y="78"/>
      </p:cViewPr>
      <p:guideLst>
        <p:guide pos="3840"/>
        <p:guide orient="horz" pos="2160"/>
      </p:guideLst>
    </p:cSldViewPr>
  </p:slideViewPr>
  <p:outlineViewPr>
    <p:cViewPr>
      <p:scale>
        <a:sx n="33" d="100"/>
        <a:sy n="33" d="100"/>
      </p:scale>
      <p:origin x="0" y="-274"/>
    </p:cViewPr>
  </p:outlineViewPr>
  <p:notesTextViewPr>
    <p:cViewPr>
      <p:scale>
        <a:sx n="1" d="1"/>
        <a:sy n="1" d="1"/>
      </p:scale>
      <p:origin x="0" y="0"/>
    </p:cViewPr>
  </p:notesTextViewPr>
  <p:sorterViewPr>
    <p:cViewPr>
      <p:scale>
        <a:sx n="66" d="100"/>
        <a:sy n="66" d="100"/>
      </p:scale>
      <p:origin x="0" y="-5136"/>
    </p:cViewPr>
  </p:sorterViewPr>
  <p:notesViewPr>
    <p:cSldViewPr snapToGrid="0" snapToObjects="1">
      <p:cViewPr varScale="1">
        <p:scale>
          <a:sx n="60" d="100"/>
          <a:sy n="60" d="100"/>
        </p:scale>
        <p:origin x="3187"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83FECA-FCD3-41E4-B530-8B661FDE810F}" type="doc">
      <dgm:prSet loTypeId="urn:microsoft.com/office/officeart/2005/8/layout/bProcess4" loCatId="process" qsTypeId="urn:microsoft.com/office/officeart/2005/8/quickstyle/simple1" qsCatId="simple" csTypeId="urn:microsoft.com/office/officeart/2005/8/colors/accent1_1" csCatId="accent1" phldr="1"/>
      <dgm:spPr/>
    </dgm:pt>
    <dgm:pt modelId="{2724DCD5-2F2B-40C8-915A-E5E9FCB0CD07}">
      <dgm:prSet phldrT="[Text]"/>
      <dgm:spPr/>
      <dgm:t>
        <a:bodyPr/>
        <a:lstStyle/>
        <a:p>
          <a:r>
            <a:rPr lang="en-US" dirty="0" err="1"/>
            <a:t>Menentukan</a:t>
          </a:r>
          <a:r>
            <a:rPr lang="en-US" dirty="0"/>
            <a:t> </a:t>
          </a:r>
          <a:r>
            <a:rPr lang="en-US" dirty="0" err="1"/>
            <a:t>Tema</a:t>
          </a:r>
          <a:endParaRPr lang="id-ID" dirty="0"/>
        </a:p>
      </dgm:t>
    </dgm:pt>
    <dgm:pt modelId="{B0CF4A00-83E2-40F9-89C1-F23E2EB48BC5}" type="parTrans" cxnId="{ABA1E51D-A2A0-4647-98CB-24F75684F6B5}">
      <dgm:prSet/>
      <dgm:spPr/>
      <dgm:t>
        <a:bodyPr/>
        <a:lstStyle/>
        <a:p>
          <a:endParaRPr lang="id-ID"/>
        </a:p>
      </dgm:t>
    </dgm:pt>
    <dgm:pt modelId="{D60EB552-7C76-480F-855C-3442AC9B7B38}" type="sibTrans" cxnId="{ABA1E51D-A2A0-4647-98CB-24F75684F6B5}">
      <dgm:prSet/>
      <dgm:spPr/>
      <dgm:t>
        <a:bodyPr/>
        <a:lstStyle/>
        <a:p>
          <a:endParaRPr lang="id-ID"/>
        </a:p>
      </dgm:t>
    </dgm:pt>
    <dgm:pt modelId="{7CC6C296-2478-4624-BCFA-920844AE4A0B}">
      <dgm:prSet phldrT="[Text]"/>
      <dgm:spPr/>
      <dgm:t>
        <a:bodyPr/>
        <a:lstStyle/>
        <a:p>
          <a:r>
            <a:rPr lang="en-US" dirty="0" err="1"/>
            <a:t>Mengkaji</a:t>
          </a:r>
          <a:r>
            <a:rPr lang="en-US" dirty="0"/>
            <a:t> </a:t>
          </a:r>
          <a:r>
            <a:rPr lang="en-US" dirty="0" err="1"/>
            <a:t>sumber-sumber</a:t>
          </a:r>
          <a:endParaRPr lang="id-ID" dirty="0"/>
        </a:p>
      </dgm:t>
    </dgm:pt>
    <dgm:pt modelId="{2A1D8034-D0CF-49EA-933C-4161999051C2}" type="parTrans" cxnId="{4C80CF53-6EAE-4EDF-8114-7D94297B3F11}">
      <dgm:prSet/>
      <dgm:spPr/>
      <dgm:t>
        <a:bodyPr/>
        <a:lstStyle/>
        <a:p>
          <a:endParaRPr lang="id-ID"/>
        </a:p>
      </dgm:t>
    </dgm:pt>
    <dgm:pt modelId="{1E084397-E87F-4176-8661-75C2DCF4EE45}" type="sibTrans" cxnId="{4C80CF53-6EAE-4EDF-8114-7D94297B3F11}">
      <dgm:prSet/>
      <dgm:spPr/>
      <dgm:t>
        <a:bodyPr/>
        <a:lstStyle/>
        <a:p>
          <a:endParaRPr lang="id-ID"/>
        </a:p>
      </dgm:t>
    </dgm:pt>
    <dgm:pt modelId="{79E0BEE4-9301-4C76-9449-60A611A4C69E}">
      <dgm:prSet phldrT="[Text]"/>
      <dgm:spPr/>
      <dgm:t>
        <a:bodyPr/>
        <a:lstStyle/>
        <a:p>
          <a:r>
            <a:rPr lang="en-US" dirty="0" err="1"/>
            <a:t>Menetukan</a:t>
          </a:r>
          <a:r>
            <a:rPr lang="en-US" dirty="0"/>
            <a:t> </a:t>
          </a:r>
          <a:r>
            <a:rPr lang="en-US" dirty="0" err="1"/>
            <a:t>pertanyaan</a:t>
          </a:r>
          <a:r>
            <a:rPr lang="en-US" dirty="0"/>
            <a:t> </a:t>
          </a:r>
          <a:r>
            <a:rPr lang="en-US" dirty="0" err="1"/>
            <a:t>mendasa</a:t>
          </a:r>
          <a:endParaRPr lang="id-ID" dirty="0"/>
        </a:p>
      </dgm:t>
    </dgm:pt>
    <dgm:pt modelId="{3939D4FD-180B-493A-A353-8D4BEF417001}" type="parTrans" cxnId="{8F267D4A-7F78-4277-B293-98DD4D750760}">
      <dgm:prSet/>
      <dgm:spPr/>
      <dgm:t>
        <a:bodyPr/>
        <a:lstStyle/>
        <a:p>
          <a:endParaRPr lang="id-ID"/>
        </a:p>
      </dgm:t>
    </dgm:pt>
    <dgm:pt modelId="{539C5B56-139A-449E-82D3-CF111F191E94}" type="sibTrans" cxnId="{8F267D4A-7F78-4277-B293-98DD4D750760}">
      <dgm:prSet/>
      <dgm:spPr/>
      <dgm:t>
        <a:bodyPr/>
        <a:lstStyle/>
        <a:p>
          <a:endParaRPr lang="id-ID"/>
        </a:p>
      </dgm:t>
    </dgm:pt>
    <dgm:pt modelId="{D0EEF8E7-2CFF-41FA-94A4-0C50B8A809BF}">
      <dgm:prSet phldrT="[Text]"/>
      <dgm:spPr/>
      <dgm:t>
        <a:bodyPr/>
        <a:lstStyle/>
        <a:p>
          <a:r>
            <a:rPr lang="en-US" dirty="0" err="1"/>
            <a:t>Mendesain</a:t>
          </a:r>
          <a:r>
            <a:rPr lang="en-US" dirty="0"/>
            <a:t> </a:t>
          </a:r>
          <a:r>
            <a:rPr lang="en-US" dirty="0" err="1"/>
            <a:t>perencanaan</a:t>
          </a:r>
          <a:r>
            <a:rPr lang="en-US" dirty="0"/>
            <a:t> </a:t>
          </a:r>
          <a:r>
            <a:rPr lang="en-US" dirty="0" err="1"/>
            <a:t>proyek</a:t>
          </a:r>
          <a:endParaRPr lang="id-ID" dirty="0"/>
        </a:p>
      </dgm:t>
    </dgm:pt>
    <dgm:pt modelId="{78DB6985-05DD-4958-ACC1-9732E83CCC1F}" type="parTrans" cxnId="{72CF3346-2659-4447-BDC4-8DC402799075}">
      <dgm:prSet/>
      <dgm:spPr/>
      <dgm:t>
        <a:bodyPr/>
        <a:lstStyle/>
        <a:p>
          <a:endParaRPr lang="id-ID"/>
        </a:p>
      </dgm:t>
    </dgm:pt>
    <dgm:pt modelId="{30C85D23-99B9-4A8E-A365-33723F5297F2}" type="sibTrans" cxnId="{72CF3346-2659-4447-BDC4-8DC402799075}">
      <dgm:prSet/>
      <dgm:spPr/>
      <dgm:t>
        <a:bodyPr/>
        <a:lstStyle/>
        <a:p>
          <a:endParaRPr lang="id-ID"/>
        </a:p>
      </dgm:t>
    </dgm:pt>
    <dgm:pt modelId="{1F29A9CD-1BEC-43A3-BE2D-761FC13B7ECD}">
      <dgm:prSet phldrT="[Text]"/>
      <dgm:spPr/>
      <dgm:t>
        <a:bodyPr/>
        <a:lstStyle/>
        <a:p>
          <a:r>
            <a:rPr lang="en-US" dirty="0" err="1"/>
            <a:t>Menguji</a:t>
          </a:r>
          <a:r>
            <a:rPr lang="en-US" dirty="0"/>
            <a:t> </a:t>
          </a:r>
          <a:r>
            <a:rPr lang="en-US" dirty="0" err="1"/>
            <a:t>hasil</a:t>
          </a:r>
          <a:endParaRPr lang="id-ID" dirty="0"/>
        </a:p>
      </dgm:t>
    </dgm:pt>
    <dgm:pt modelId="{2D017A8A-1E2F-4F7F-9E0B-9C0C3FFCD7B5}" type="parTrans" cxnId="{C1AC0214-6DF0-4FB5-A7EC-62486E6B2A93}">
      <dgm:prSet/>
      <dgm:spPr/>
      <dgm:t>
        <a:bodyPr/>
        <a:lstStyle/>
        <a:p>
          <a:endParaRPr lang="id-ID"/>
        </a:p>
      </dgm:t>
    </dgm:pt>
    <dgm:pt modelId="{20509CD2-1FE6-4746-8F65-DBE896515CE4}" type="sibTrans" cxnId="{C1AC0214-6DF0-4FB5-A7EC-62486E6B2A93}">
      <dgm:prSet/>
      <dgm:spPr/>
      <dgm:t>
        <a:bodyPr/>
        <a:lstStyle/>
        <a:p>
          <a:endParaRPr lang="id-ID"/>
        </a:p>
      </dgm:t>
    </dgm:pt>
    <dgm:pt modelId="{7865E54A-23DE-4019-ADFF-E9187C9635A7}">
      <dgm:prSet phldrT="[Text]"/>
      <dgm:spPr/>
      <dgm:t>
        <a:bodyPr/>
        <a:lstStyle/>
        <a:p>
          <a:r>
            <a:rPr lang="en-US" dirty="0" err="1"/>
            <a:t>Mengevaluasi</a:t>
          </a:r>
          <a:endParaRPr lang="id-ID" dirty="0"/>
        </a:p>
      </dgm:t>
    </dgm:pt>
    <dgm:pt modelId="{310E9522-B229-43C0-B94E-103929AFCAF8}" type="parTrans" cxnId="{52FA32BD-C896-4E38-B37E-847D9E07D48F}">
      <dgm:prSet/>
      <dgm:spPr/>
      <dgm:t>
        <a:bodyPr/>
        <a:lstStyle/>
        <a:p>
          <a:endParaRPr lang="id-ID"/>
        </a:p>
      </dgm:t>
    </dgm:pt>
    <dgm:pt modelId="{E3CE8D86-FACF-4ADC-8F3E-AAA6D1BD46B2}" type="sibTrans" cxnId="{52FA32BD-C896-4E38-B37E-847D9E07D48F}">
      <dgm:prSet/>
      <dgm:spPr/>
      <dgm:t>
        <a:bodyPr/>
        <a:lstStyle/>
        <a:p>
          <a:endParaRPr lang="id-ID"/>
        </a:p>
      </dgm:t>
    </dgm:pt>
    <dgm:pt modelId="{D6FB8DD9-B02D-45C6-88A4-7B56FB88A786}" type="pres">
      <dgm:prSet presAssocID="{8983FECA-FCD3-41E4-B530-8B661FDE810F}" presName="Name0" presStyleCnt="0">
        <dgm:presLayoutVars>
          <dgm:dir/>
          <dgm:resizeHandles/>
        </dgm:presLayoutVars>
      </dgm:prSet>
      <dgm:spPr/>
    </dgm:pt>
    <dgm:pt modelId="{78833113-CB4D-4475-B330-0B122A48455D}" type="pres">
      <dgm:prSet presAssocID="{2724DCD5-2F2B-40C8-915A-E5E9FCB0CD07}" presName="compNode" presStyleCnt="0"/>
      <dgm:spPr/>
    </dgm:pt>
    <dgm:pt modelId="{3CD787AE-4F4E-4D2E-8893-10FCFBB590FF}" type="pres">
      <dgm:prSet presAssocID="{2724DCD5-2F2B-40C8-915A-E5E9FCB0CD07}" presName="dummyConnPt" presStyleCnt="0"/>
      <dgm:spPr/>
    </dgm:pt>
    <dgm:pt modelId="{6C608E4F-BA13-4FC1-B549-87D176529A39}" type="pres">
      <dgm:prSet presAssocID="{2724DCD5-2F2B-40C8-915A-E5E9FCB0CD07}" presName="node" presStyleLbl="node1" presStyleIdx="0" presStyleCnt="6">
        <dgm:presLayoutVars>
          <dgm:bulletEnabled val="1"/>
        </dgm:presLayoutVars>
      </dgm:prSet>
      <dgm:spPr/>
    </dgm:pt>
    <dgm:pt modelId="{381E4378-74CC-4C27-B744-99CDA56FC32C}" type="pres">
      <dgm:prSet presAssocID="{D60EB552-7C76-480F-855C-3442AC9B7B38}" presName="sibTrans" presStyleLbl="bgSibTrans2D1" presStyleIdx="0" presStyleCnt="5"/>
      <dgm:spPr/>
    </dgm:pt>
    <dgm:pt modelId="{10414A40-5AD0-49CC-9E19-5D6993EF67EC}" type="pres">
      <dgm:prSet presAssocID="{7CC6C296-2478-4624-BCFA-920844AE4A0B}" presName="compNode" presStyleCnt="0"/>
      <dgm:spPr/>
    </dgm:pt>
    <dgm:pt modelId="{2462E8B7-98ED-4001-A343-ED2A97E590FC}" type="pres">
      <dgm:prSet presAssocID="{7CC6C296-2478-4624-BCFA-920844AE4A0B}" presName="dummyConnPt" presStyleCnt="0"/>
      <dgm:spPr/>
    </dgm:pt>
    <dgm:pt modelId="{D478C541-6A27-4E28-8183-4D678CF4029B}" type="pres">
      <dgm:prSet presAssocID="{7CC6C296-2478-4624-BCFA-920844AE4A0B}" presName="node" presStyleLbl="node1" presStyleIdx="1" presStyleCnt="6">
        <dgm:presLayoutVars>
          <dgm:bulletEnabled val="1"/>
        </dgm:presLayoutVars>
      </dgm:prSet>
      <dgm:spPr/>
    </dgm:pt>
    <dgm:pt modelId="{01CE443F-5507-465A-B0ED-B9395B10726F}" type="pres">
      <dgm:prSet presAssocID="{1E084397-E87F-4176-8661-75C2DCF4EE45}" presName="sibTrans" presStyleLbl="bgSibTrans2D1" presStyleIdx="1" presStyleCnt="5"/>
      <dgm:spPr/>
    </dgm:pt>
    <dgm:pt modelId="{F574762D-260D-4248-8A01-D54CF574DACA}" type="pres">
      <dgm:prSet presAssocID="{79E0BEE4-9301-4C76-9449-60A611A4C69E}" presName="compNode" presStyleCnt="0"/>
      <dgm:spPr/>
    </dgm:pt>
    <dgm:pt modelId="{61D1A421-A8A1-403A-B485-F27525A97A89}" type="pres">
      <dgm:prSet presAssocID="{79E0BEE4-9301-4C76-9449-60A611A4C69E}" presName="dummyConnPt" presStyleCnt="0"/>
      <dgm:spPr/>
    </dgm:pt>
    <dgm:pt modelId="{420A6118-49A0-47A6-BC37-86CE50862A54}" type="pres">
      <dgm:prSet presAssocID="{79E0BEE4-9301-4C76-9449-60A611A4C69E}" presName="node" presStyleLbl="node1" presStyleIdx="2" presStyleCnt="6">
        <dgm:presLayoutVars>
          <dgm:bulletEnabled val="1"/>
        </dgm:presLayoutVars>
      </dgm:prSet>
      <dgm:spPr/>
    </dgm:pt>
    <dgm:pt modelId="{6ACC279A-1CE2-4CF4-B89F-1367C11B1D37}" type="pres">
      <dgm:prSet presAssocID="{539C5B56-139A-449E-82D3-CF111F191E94}" presName="sibTrans" presStyleLbl="bgSibTrans2D1" presStyleIdx="2" presStyleCnt="5"/>
      <dgm:spPr/>
    </dgm:pt>
    <dgm:pt modelId="{542C8E17-1AF4-42E1-9C9A-17A607007426}" type="pres">
      <dgm:prSet presAssocID="{D0EEF8E7-2CFF-41FA-94A4-0C50B8A809BF}" presName="compNode" presStyleCnt="0"/>
      <dgm:spPr/>
    </dgm:pt>
    <dgm:pt modelId="{7CED4DD2-8ECF-44AA-8BCF-DF94CC7F094F}" type="pres">
      <dgm:prSet presAssocID="{D0EEF8E7-2CFF-41FA-94A4-0C50B8A809BF}" presName="dummyConnPt" presStyleCnt="0"/>
      <dgm:spPr/>
    </dgm:pt>
    <dgm:pt modelId="{1F62AC23-B5B1-4226-B817-B7FE3047A0B4}" type="pres">
      <dgm:prSet presAssocID="{D0EEF8E7-2CFF-41FA-94A4-0C50B8A809BF}" presName="node" presStyleLbl="node1" presStyleIdx="3" presStyleCnt="6">
        <dgm:presLayoutVars>
          <dgm:bulletEnabled val="1"/>
        </dgm:presLayoutVars>
      </dgm:prSet>
      <dgm:spPr/>
    </dgm:pt>
    <dgm:pt modelId="{D797205F-8B0C-4FA1-AAB6-38184625589D}" type="pres">
      <dgm:prSet presAssocID="{30C85D23-99B9-4A8E-A365-33723F5297F2}" presName="sibTrans" presStyleLbl="bgSibTrans2D1" presStyleIdx="3" presStyleCnt="5"/>
      <dgm:spPr/>
    </dgm:pt>
    <dgm:pt modelId="{1DD51388-F604-4131-9310-12EEE1EAB738}" type="pres">
      <dgm:prSet presAssocID="{1F29A9CD-1BEC-43A3-BE2D-761FC13B7ECD}" presName="compNode" presStyleCnt="0"/>
      <dgm:spPr/>
    </dgm:pt>
    <dgm:pt modelId="{09C2208A-489E-4FAB-89E4-3239C89DD54B}" type="pres">
      <dgm:prSet presAssocID="{1F29A9CD-1BEC-43A3-BE2D-761FC13B7ECD}" presName="dummyConnPt" presStyleCnt="0"/>
      <dgm:spPr/>
    </dgm:pt>
    <dgm:pt modelId="{30310928-4CFE-4F02-B674-F07050F61616}" type="pres">
      <dgm:prSet presAssocID="{1F29A9CD-1BEC-43A3-BE2D-761FC13B7ECD}" presName="node" presStyleLbl="node1" presStyleIdx="4" presStyleCnt="6">
        <dgm:presLayoutVars>
          <dgm:bulletEnabled val="1"/>
        </dgm:presLayoutVars>
      </dgm:prSet>
      <dgm:spPr/>
    </dgm:pt>
    <dgm:pt modelId="{3954DEE8-B2D7-48A3-B50F-C25B02617A05}" type="pres">
      <dgm:prSet presAssocID="{20509CD2-1FE6-4746-8F65-DBE896515CE4}" presName="sibTrans" presStyleLbl="bgSibTrans2D1" presStyleIdx="4" presStyleCnt="5"/>
      <dgm:spPr/>
    </dgm:pt>
    <dgm:pt modelId="{5DB3C38C-75EE-484E-A170-DA3F749CA77C}" type="pres">
      <dgm:prSet presAssocID="{7865E54A-23DE-4019-ADFF-E9187C9635A7}" presName="compNode" presStyleCnt="0"/>
      <dgm:spPr/>
    </dgm:pt>
    <dgm:pt modelId="{60003C27-281A-4292-9685-B38FD445B945}" type="pres">
      <dgm:prSet presAssocID="{7865E54A-23DE-4019-ADFF-E9187C9635A7}" presName="dummyConnPt" presStyleCnt="0"/>
      <dgm:spPr/>
    </dgm:pt>
    <dgm:pt modelId="{1BD90335-0FBE-4493-A732-7DB551DFAB19}" type="pres">
      <dgm:prSet presAssocID="{7865E54A-23DE-4019-ADFF-E9187C9635A7}" presName="node" presStyleLbl="node1" presStyleIdx="5" presStyleCnt="6">
        <dgm:presLayoutVars>
          <dgm:bulletEnabled val="1"/>
        </dgm:presLayoutVars>
      </dgm:prSet>
      <dgm:spPr/>
    </dgm:pt>
  </dgm:ptLst>
  <dgm:cxnLst>
    <dgm:cxn modelId="{B8F24E05-793A-4AE4-A0D9-786E3B398B99}" type="presOf" srcId="{7865E54A-23DE-4019-ADFF-E9187C9635A7}" destId="{1BD90335-0FBE-4493-A732-7DB551DFAB19}" srcOrd="0" destOrd="0" presId="urn:microsoft.com/office/officeart/2005/8/layout/bProcess4"/>
    <dgm:cxn modelId="{C1AC0214-6DF0-4FB5-A7EC-62486E6B2A93}" srcId="{8983FECA-FCD3-41E4-B530-8B661FDE810F}" destId="{1F29A9CD-1BEC-43A3-BE2D-761FC13B7ECD}" srcOrd="4" destOrd="0" parTransId="{2D017A8A-1E2F-4F7F-9E0B-9C0C3FFCD7B5}" sibTransId="{20509CD2-1FE6-4746-8F65-DBE896515CE4}"/>
    <dgm:cxn modelId="{E28E1119-9441-4D99-A16A-BFB77448DE1B}" type="presOf" srcId="{2724DCD5-2F2B-40C8-915A-E5E9FCB0CD07}" destId="{6C608E4F-BA13-4FC1-B549-87D176529A39}" srcOrd="0" destOrd="0" presId="urn:microsoft.com/office/officeart/2005/8/layout/bProcess4"/>
    <dgm:cxn modelId="{ABA1E51D-A2A0-4647-98CB-24F75684F6B5}" srcId="{8983FECA-FCD3-41E4-B530-8B661FDE810F}" destId="{2724DCD5-2F2B-40C8-915A-E5E9FCB0CD07}" srcOrd="0" destOrd="0" parTransId="{B0CF4A00-83E2-40F9-89C1-F23E2EB48BC5}" sibTransId="{D60EB552-7C76-480F-855C-3442AC9B7B38}"/>
    <dgm:cxn modelId="{1E1A5927-E51F-45A1-B4C0-87E40545B5CE}" type="presOf" srcId="{20509CD2-1FE6-4746-8F65-DBE896515CE4}" destId="{3954DEE8-B2D7-48A3-B50F-C25B02617A05}" srcOrd="0" destOrd="0" presId="urn:microsoft.com/office/officeart/2005/8/layout/bProcess4"/>
    <dgm:cxn modelId="{C9AFD128-DD88-491E-8361-DDF2D2CFB719}" type="presOf" srcId="{D60EB552-7C76-480F-855C-3442AC9B7B38}" destId="{381E4378-74CC-4C27-B744-99CDA56FC32C}" srcOrd="0" destOrd="0" presId="urn:microsoft.com/office/officeart/2005/8/layout/bProcess4"/>
    <dgm:cxn modelId="{DC011E2C-053A-4453-8FD7-B3B8C0006001}" type="presOf" srcId="{30C85D23-99B9-4A8E-A365-33723F5297F2}" destId="{D797205F-8B0C-4FA1-AAB6-38184625589D}" srcOrd="0" destOrd="0" presId="urn:microsoft.com/office/officeart/2005/8/layout/bProcess4"/>
    <dgm:cxn modelId="{49C85C5B-657B-4FBF-90B0-A54422085E34}" type="presOf" srcId="{D0EEF8E7-2CFF-41FA-94A4-0C50B8A809BF}" destId="{1F62AC23-B5B1-4226-B817-B7FE3047A0B4}" srcOrd="0" destOrd="0" presId="urn:microsoft.com/office/officeart/2005/8/layout/bProcess4"/>
    <dgm:cxn modelId="{72CF3346-2659-4447-BDC4-8DC402799075}" srcId="{8983FECA-FCD3-41E4-B530-8B661FDE810F}" destId="{D0EEF8E7-2CFF-41FA-94A4-0C50B8A809BF}" srcOrd="3" destOrd="0" parTransId="{78DB6985-05DD-4958-ACC1-9732E83CCC1F}" sibTransId="{30C85D23-99B9-4A8E-A365-33723F5297F2}"/>
    <dgm:cxn modelId="{8F267D4A-7F78-4277-B293-98DD4D750760}" srcId="{8983FECA-FCD3-41E4-B530-8B661FDE810F}" destId="{79E0BEE4-9301-4C76-9449-60A611A4C69E}" srcOrd="2" destOrd="0" parTransId="{3939D4FD-180B-493A-A353-8D4BEF417001}" sibTransId="{539C5B56-139A-449E-82D3-CF111F191E94}"/>
    <dgm:cxn modelId="{4C80CF53-6EAE-4EDF-8114-7D94297B3F11}" srcId="{8983FECA-FCD3-41E4-B530-8B661FDE810F}" destId="{7CC6C296-2478-4624-BCFA-920844AE4A0B}" srcOrd="1" destOrd="0" parTransId="{2A1D8034-D0CF-49EA-933C-4161999051C2}" sibTransId="{1E084397-E87F-4176-8661-75C2DCF4EE45}"/>
    <dgm:cxn modelId="{A00AA87B-9DB3-449E-B46B-774805046CA3}" type="presOf" srcId="{8983FECA-FCD3-41E4-B530-8B661FDE810F}" destId="{D6FB8DD9-B02D-45C6-88A4-7B56FB88A786}" srcOrd="0" destOrd="0" presId="urn:microsoft.com/office/officeart/2005/8/layout/bProcess4"/>
    <dgm:cxn modelId="{A1D6B57E-8E9B-4328-BEE8-099AEA75122A}" type="presOf" srcId="{1F29A9CD-1BEC-43A3-BE2D-761FC13B7ECD}" destId="{30310928-4CFE-4F02-B674-F07050F61616}" srcOrd="0" destOrd="0" presId="urn:microsoft.com/office/officeart/2005/8/layout/bProcess4"/>
    <dgm:cxn modelId="{647098AD-90C6-4213-8F56-8B3A3CE2CD20}" type="presOf" srcId="{7CC6C296-2478-4624-BCFA-920844AE4A0B}" destId="{D478C541-6A27-4E28-8183-4D678CF4029B}" srcOrd="0" destOrd="0" presId="urn:microsoft.com/office/officeart/2005/8/layout/bProcess4"/>
    <dgm:cxn modelId="{52FA32BD-C896-4E38-B37E-847D9E07D48F}" srcId="{8983FECA-FCD3-41E4-B530-8B661FDE810F}" destId="{7865E54A-23DE-4019-ADFF-E9187C9635A7}" srcOrd="5" destOrd="0" parTransId="{310E9522-B229-43C0-B94E-103929AFCAF8}" sibTransId="{E3CE8D86-FACF-4ADC-8F3E-AAA6D1BD46B2}"/>
    <dgm:cxn modelId="{FEBCF5C6-2D6F-43CA-99A2-F1E0E8D06F75}" type="presOf" srcId="{1E084397-E87F-4176-8661-75C2DCF4EE45}" destId="{01CE443F-5507-465A-B0ED-B9395B10726F}" srcOrd="0" destOrd="0" presId="urn:microsoft.com/office/officeart/2005/8/layout/bProcess4"/>
    <dgm:cxn modelId="{6F30B1D6-5491-4EEB-817F-120829B5821F}" type="presOf" srcId="{79E0BEE4-9301-4C76-9449-60A611A4C69E}" destId="{420A6118-49A0-47A6-BC37-86CE50862A54}" srcOrd="0" destOrd="0" presId="urn:microsoft.com/office/officeart/2005/8/layout/bProcess4"/>
    <dgm:cxn modelId="{7DBC57EE-FF72-440C-8D54-5A88B1FB6BC5}" type="presOf" srcId="{539C5B56-139A-449E-82D3-CF111F191E94}" destId="{6ACC279A-1CE2-4CF4-B89F-1367C11B1D37}" srcOrd="0" destOrd="0" presId="urn:microsoft.com/office/officeart/2005/8/layout/bProcess4"/>
    <dgm:cxn modelId="{5E8E5A4D-94E6-4EBB-AB4E-9D4D7322A7CB}" type="presParOf" srcId="{D6FB8DD9-B02D-45C6-88A4-7B56FB88A786}" destId="{78833113-CB4D-4475-B330-0B122A48455D}" srcOrd="0" destOrd="0" presId="urn:microsoft.com/office/officeart/2005/8/layout/bProcess4"/>
    <dgm:cxn modelId="{12C57346-C7BC-4EDA-9B49-B16A2D4C7B7F}" type="presParOf" srcId="{78833113-CB4D-4475-B330-0B122A48455D}" destId="{3CD787AE-4F4E-4D2E-8893-10FCFBB590FF}" srcOrd="0" destOrd="0" presId="urn:microsoft.com/office/officeart/2005/8/layout/bProcess4"/>
    <dgm:cxn modelId="{19CECE71-C55A-45CC-A071-51FBC00FB3D0}" type="presParOf" srcId="{78833113-CB4D-4475-B330-0B122A48455D}" destId="{6C608E4F-BA13-4FC1-B549-87D176529A39}" srcOrd="1" destOrd="0" presId="urn:microsoft.com/office/officeart/2005/8/layout/bProcess4"/>
    <dgm:cxn modelId="{7F11EE58-D4D6-4D37-A1AB-BDBC21E99881}" type="presParOf" srcId="{D6FB8DD9-B02D-45C6-88A4-7B56FB88A786}" destId="{381E4378-74CC-4C27-B744-99CDA56FC32C}" srcOrd="1" destOrd="0" presId="urn:microsoft.com/office/officeart/2005/8/layout/bProcess4"/>
    <dgm:cxn modelId="{682B6A76-5063-4994-8915-A38FBB6A7B39}" type="presParOf" srcId="{D6FB8DD9-B02D-45C6-88A4-7B56FB88A786}" destId="{10414A40-5AD0-49CC-9E19-5D6993EF67EC}" srcOrd="2" destOrd="0" presId="urn:microsoft.com/office/officeart/2005/8/layout/bProcess4"/>
    <dgm:cxn modelId="{3741CB14-8235-451E-899B-E150CE6CBD8E}" type="presParOf" srcId="{10414A40-5AD0-49CC-9E19-5D6993EF67EC}" destId="{2462E8B7-98ED-4001-A343-ED2A97E590FC}" srcOrd="0" destOrd="0" presId="urn:microsoft.com/office/officeart/2005/8/layout/bProcess4"/>
    <dgm:cxn modelId="{FC96D893-7608-4663-A5E2-F614B7078C30}" type="presParOf" srcId="{10414A40-5AD0-49CC-9E19-5D6993EF67EC}" destId="{D478C541-6A27-4E28-8183-4D678CF4029B}" srcOrd="1" destOrd="0" presId="urn:microsoft.com/office/officeart/2005/8/layout/bProcess4"/>
    <dgm:cxn modelId="{90C5CA61-3E18-4A74-95FA-A85A3893B3FB}" type="presParOf" srcId="{D6FB8DD9-B02D-45C6-88A4-7B56FB88A786}" destId="{01CE443F-5507-465A-B0ED-B9395B10726F}" srcOrd="3" destOrd="0" presId="urn:microsoft.com/office/officeart/2005/8/layout/bProcess4"/>
    <dgm:cxn modelId="{7670F492-8479-4BC7-A692-AD940C0166A7}" type="presParOf" srcId="{D6FB8DD9-B02D-45C6-88A4-7B56FB88A786}" destId="{F574762D-260D-4248-8A01-D54CF574DACA}" srcOrd="4" destOrd="0" presId="urn:microsoft.com/office/officeart/2005/8/layout/bProcess4"/>
    <dgm:cxn modelId="{B1C0BC07-A149-48C1-B751-E2C7215043ED}" type="presParOf" srcId="{F574762D-260D-4248-8A01-D54CF574DACA}" destId="{61D1A421-A8A1-403A-B485-F27525A97A89}" srcOrd="0" destOrd="0" presId="urn:microsoft.com/office/officeart/2005/8/layout/bProcess4"/>
    <dgm:cxn modelId="{69843133-929A-489E-853F-8BDA61A6FB4B}" type="presParOf" srcId="{F574762D-260D-4248-8A01-D54CF574DACA}" destId="{420A6118-49A0-47A6-BC37-86CE50862A54}" srcOrd="1" destOrd="0" presId="urn:microsoft.com/office/officeart/2005/8/layout/bProcess4"/>
    <dgm:cxn modelId="{7D189322-ACA4-40C5-B713-C6EF8E2769FF}" type="presParOf" srcId="{D6FB8DD9-B02D-45C6-88A4-7B56FB88A786}" destId="{6ACC279A-1CE2-4CF4-B89F-1367C11B1D37}" srcOrd="5" destOrd="0" presId="urn:microsoft.com/office/officeart/2005/8/layout/bProcess4"/>
    <dgm:cxn modelId="{727BB49D-65B7-43E9-9923-D4CBAE797A29}" type="presParOf" srcId="{D6FB8DD9-B02D-45C6-88A4-7B56FB88A786}" destId="{542C8E17-1AF4-42E1-9C9A-17A607007426}" srcOrd="6" destOrd="0" presId="urn:microsoft.com/office/officeart/2005/8/layout/bProcess4"/>
    <dgm:cxn modelId="{E5294BF7-5B15-4E0C-BB3D-07B61C40C29C}" type="presParOf" srcId="{542C8E17-1AF4-42E1-9C9A-17A607007426}" destId="{7CED4DD2-8ECF-44AA-8BCF-DF94CC7F094F}" srcOrd="0" destOrd="0" presId="urn:microsoft.com/office/officeart/2005/8/layout/bProcess4"/>
    <dgm:cxn modelId="{7FE78D23-A0F6-4E74-A8E9-72C0F4F55492}" type="presParOf" srcId="{542C8E17-1AF4-42E1-9C9A-17A607007426}" destId="{1F62AC23-B5B1-4226-B817-B7FE3047A0B4}" srcOrd="1" destOrd="0" presId="urn:microsoft.com/office/officeart/2005/8/layout/bProcess4"/>
    <dgm:cxn modelId="{3A0833F1-FD52-4BA0-83E5-77EE807E2561}" type="presParOf" srcId="{D6FB8DD9-B02D-45C6-88A4-7B56FB88A786}" destId="{D797205F-8B0C-4FA1-AAB6-38184625589D}" srcOrd="7" destOrd="0" presId="urn:microsoft.com/office/officeart/2005/8/layout/bProcess4"/>
    <dgm:cxn modelId="{FD7434E0-3678-44EA-A8D4-E30D2D4EA87E}" type="presParOf" srcId="{D6FB8DD9-B02D-45C6-88A4-7B56FB88A786}" destId="{1DD51388-F604-4131-9310-12EEE1EAB738}" srcOrd="8" destOrd="0" presId="urn:microsoft.com/office/officeart/2005/8/layout/bProcess4"/>
    <dgm:cxn modelId="{C4499466-8D6C-4AA8-9F0F-4E9D8873BBEC}" type="presParOf" srcId="{1DD51388-F604-4131-9310-12EEE1EAB738}" destId="{09C2208A-489E-4FAB-89E4-3239C89DD54B}" srcOrd="0" destOrd="0" presId="urn:microsoft.com/office/officeart/2005/8/layout/bProcess4"/>
    <dgm:cxn modelId="{31CA0D4A-AE53-475B-8657-454E40E3D8C0}" type="presParOf" srcId="{1DD51388-F604-4131-9310-12EEE1EAB738}" destId="{30310928-4CFE-4F02-B674-F07050F61616}" srcOrd="1" destOrd="0" presId="urn:microsoft.com/office/officeart/2005/8/layout/bProcess4"/>
    <dgm:cxn modelId="{3B7FBAFD-59FF-4240-B79A-A6923D6DF2AA}" type="presParOf" srcId="{D6FB8DD9-B02D-45C6-88A4-7B56FB88A786}" destId="{3954DEE8-B2D7-48A3-B50F-C25B02617A05}" srcOrd="9" destOrd="0" presId="urn:microsoft.com/office/officeart/2005/8/layout/bProcess4"/>
    <dgm:cxn modelId="{F46D419D-7FC7-4E22-B5EE-66A6A8BB7A29}" type="presParOf" srcId="{D6FB8DD9-B02D-45C6-88A4-7B56FB88A786}" destId="{5DB3C38C-75EE-484E-A170-DA3F749CA77C}" srcOrd="10" destOrd="0" presId="urn:microsoft.com/office/officeart/2005/8/layout/bProcess4"/>
    <dgm:cxn modelId="{714AAB66-CF78-46A1-9EDE-B1324CCC66E3}" type="presParOf" srcId="{5DB3C38C-75EE-484E-A170-DA3F749CA77C}" destId="{60003C27-281A-4292-9685-B38FD445B945}" srcOrd="0" destOrd="0" presId="urn:microsoft.com/office/officeart/2005/8/layout/bProcess4"/>
    <dgm:cxn modelId="{5F456462-5F64-4FB5-A47D-7F83F41D4C3F}" type="presParOf" srcId="{5DB3C38C-75EE-484E-A170-DA3F749CA77C}" destId="{1BD90335-0FBE-4493-A732-7DB551DFAB19}" srcOrd="1" destOrd="0" presId="urn:microsoft.com/office/officeart/2005/8/layout/b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983FECA-FCD3-41E4-B530-8B661FDE810F}" type="doc">
      <dgm:prSet loTypeId="urn:microsoft.com/office/officeart/2005/8/layout/bProcess4" loCatId="process" qsTypeId="urn:microsoft.com/office/officeart/2005/8/quickstyle/simple1" qsCatId="simple" csTypeId="urn:microsoft.com/office/officeart/2005/8/colors/accent1_1" csCatId="accent1" phldr="1"/>
      <dgm:spPr/>
    </dgm:pt>
    <dgm:pt modelId="{2724DCD5-2F2B-40C8-915A-E5E9FCB0CD07}">
      <dgm:prSet phldrT="[Text]" custT="1"/>
      <dgm:spPr/>
      <dgm:t>
        <a:bodyPr/>
        <a:lstStyle/>
        <a:p>
          <a:r>
            <a:rPr lang="en-US" sz="1800" dirty="0" err="1"/>
            <a:t>Menentukan</a:t>
          </a:r>
          <a:r>
            <a:rPr lang="en-US" sz="1800" dirty="0"/>
            <a:t> </a:t>
          </a:r>
          <a:r>
            <a:rPr lang="en-US" sz="1800" dirty="0" err="1"/>
            <a:t>Topik</a:t>
          </a:r>
          <a:endParaRPr lang="id-ID" sz="1800" dirty="0"/>
        </a:p>
      </dgm:t>
    </dgm:pt>
    <dgm:pt modelId="{B0CF4A00-83E2-40F9-89C1-F23E2EB48BC5}" type="parTrans" cxnId="{ABA1E51D-A2A0-4647-98CB-24F75684F6B5}">
      <dgm:prSet/>
      <dgm:spPr/>
      <dgm:t>
        <a:bodyPr/>
        <a:lstStyle/>
        <a:p>
          <a:endParaRPr lang="id-ID"/>
        </a:p>
      </dgm:t>
    </dgm:pt>
    <dgm:pt modelId="{D60EB552-7C76-480F-855C-3442AC9B7B38}" type="sibTrans" cxnId="{ABA1E51D-A2A0-4647-98CB-24F75684F6B5}">
      <dgm:prSet/>
      <dgm:spPr/>
      <dgm:t>
        <a:bodyPr/>
        <a:lstStyle/>
        <a:p>
          <a:endParaRPr lang="id-ID"/>
        </a:p>
      </dgm:t>
    </dgm:pt>
    <dgm:pt modelId="{7CC6C296-2478-4624-BCFA-920844AE4A0B}">
      <dgm:prSet phldrT="[Text]" custT="1"/>
      <dgm:spPr/>
      <dgm:t>
        <a:bodyPr/>
        <a:lstStyle/>
        <a:p>
          <a:r>
            <a:rPr lang="en-US" sz="1800" dirty="0" err="1"/>
            <a:t>Heuristik</a:t>
          </a:r>
          <a:endParaRPr lang="id-ID" sz="1800" dirty="0"/>
        </a:p>
      </dgm:t>
    </dgm:pt>
    <dgm:pt modelId="{2A1D8034-D0CF-49EA-933C-4161999051C2}" type="parTrans" cxnId="{4C80CF53-6EAE-4EDF-8114-7D94297B3F11}">
      <dgm:prSet/>
      <dgm:spPr/>
      <dgm:t>
        <a:bodyPr/>
        <a:lstStyle/>
        <a:p>
          <a:endParaRPr lang="id-ID"/>
        </a:p>
      </dgm:t>
    </dgm:pt>
    <dgm:pt modelId="{1E084397-E87F-4176-8661-75C2DCF4EE45}" type="sibTrans" cxnId="{4C80CF53-6EAE-4EDF-8114-7D94297B3F11}">
      <dgm:prSet/>
      <dgm:spPr/>
      <dgm:t>
        <a:bodyPr/>
        <a:lstStyle/>
        <a:p>
          <a:endParaRPr lang="id-ID"/>
        </a:p>
      </dgm:t>
    </dgm:pt>
    <dgm:pt modelId="{79E0BEE4-9301-4C76-9449-60A611A4C69E}">
      <dgm:prSet phldrT="[Text]" custT="1"/>
      <dgm:spPr/>
      <dgm:t>
        <a:bodyPr/>
        <a:lstStyle/>
        <a:p>
          <a:r>
            <a:rPr lang="en-US" sz="1800" dirty="0" err="1"/>
            <a:t>Kritik</a:t>
          </a:r>
          <a:endParaRPr lang="id-ID" sz="1800" dirty="0"/>
        </a:p>
      </dgm:t>
    </dgm:pt>
    <dgm:pt modelId="{3939D4FD-180B-493A-A353-8D4BEF417001}" type="parTrans" cxnId="{8F267D4A-7F78-4277-B293-98DD4D750760}">
      <dgm:prSet/>
      <dgm:spPr/>
      <dgm:t>
        <a:bodyPr/>
        <a:lstStyle/>
        <a:p>
          <a:endParaRPr lang="id-ID"/>
        </a:p>
      </dgm:t>
    </dgm:pt>
    <dgm:pt modelId="{539C5B56-139A-449E-82D3-CF111F191E94}" type="sibTrans" cxnId="{8F267D4A-7F78-4277-B293-98DD4D750760}">
      <dgm:prSet/>
      <dgm:spPr/>
      <dgm:t>
        <a:bodyPr/>
        <a:lstStyle/>
        <a:p>
          <a:endParaRPr lang="id-ID"/>
        </a:p>
      </dgm:t>
    </dgm:pt>
    <dgm:pt modelId="{D0EEF8E7-2CFF-41FA-94A4-0C50B8A809BF}">
      <dgm:prSet phldrT="[Text]" custT="1"/>
      <dgm:spPr/>
      <dgm:t>
        <a:bodyPr/>
        <a:lstStyle/>
        <a:p>
          <a:r>
            <a:rPr lang="en-US" sz="1800" dirty="0" err="1"/>
            <a:t>Interpretasi</a:t>
          </a:r>
          <a:endParaRPr lang="id-ID" sz="1800" dirty="0"/>
        </a:p>
      </dgm:t>
    </dgm:pt>
    <dgm:pt modelId="{78DB6985-05DD-4958-ACC1-9732E83CCC1F}" type="parTrans" cxnId="{72CF3346-2659-4447-BDC4-8DC402799075}">
      <dgm:prSet/>
      <dgm:spPr/>
      <dgm:t>
        <a:bodyPr/>
        <a:lstStyle/>
        <a:p>
          <a:endParaRPr lang="id-ID"/>
        </a:p>
      </dgm:t>
    </dgm:pt>
    <dgm:pt modelId="{30C85D23-99B9-4A8E-A365-33723F5297F2}" type="sibTrans" cxnId="{72CF3346-2659-4447-BDC4-8DC402799075}">
      <dgm:prSet/>
      <dgm:spPr/>
      <dgm:t>
        <a:bodyPr/>
        <a:lstStyle/>
        <a:p>
          <a:endParaRPr lang="id-ID"/>
        </a:p>
      </dgm:t>
    </dgm:pt>
    <dgm:pt modelId="{1F29A9CD-1BEC-43A3-BE2D-761FC13B7ECD}">
      <dgm:prSet phldrT="[Text]" custT="1"/>
      <dgm:spPr/>
      <dgm:t>
        <a:bodyPr/>
        <a:lstStyle/>
        <a:p>
          <a:r>
            <a:rPr lang="en-US" sz="1800" dirty="0" err="1"/>
            <a:t>Historiografi</a:t>
          </a:r>
          <a:r>
            <a:rPr lang="en-US" sz="1800" dirty="0"/>
            <a:t>/</a:t>
          </a:r>
        </a:p>
        <a:p>
          <a:r>
            <a:rPr lang="en-US" sz="1800" dirty="0"/>
            <a:t>Historical </a:t>
          </a:r>
          <a:r>
            <a:rPr lang="en-US" sz="1800" dirty="0" err="1"/>
            <a:t>LIteracy</a:t>
          </a:r>
          <a:endParaRPr lang="id-ID" sz="1800" dirty="0"/>
        </a:p>
      </dgm:t>
    </dgm:pt>
    <dgm:pt modelId="{2D017A8A-1E2F-4F7F-9E0B-9C0C3FFCD7B5}" type="parTrans" cxnId="{C1AC0214-6DF0-4FB5-A7EC-62486E6B2A93}">
      <dgm:prSet/>
      <dgm:spPr/>
      <dgm:t>
        <a:bodyPr/>
        <a:lstStyle/>
        <a:p>
          <a:endParaRPr lang="id-ID"/>
        </a:p>
      </dgm:t>
    </dgm:pt>
    <dgm:pt modelId="{20509CD2-1FE6-4746-8F65-DBE896515CE4}" type="sibTrans" cxnId="{C1AC0214-6DF0-4FB5-A7EC-62486E6B2A93}">
      <dgm:prSet/>
      <dgm:spPr/>
      <dgm:t>
        <a:bodyPr/>
        <a:lstStyle/>
        <a:p>
          <a:endParaRPr lang="id-ID"/>
        </a:p>
      </dgm:t>
    </dgm:pt>
    <dgm:pt modelId="{7865E54A-23DE-4019-ADFF-E9187C9635A7}">
      <dgm:prSet phldrT="[Text]" custT="1"/>
      <dgm:spPr/>
      <dgm:t>
        <a:bodyPr/>
        <a:lstStyle/>
        <a:p>
          <a:r>
            <a:rPr lang="en-US" sz="1800" dirty="0" err="1"/>
            <a:t>Mengevaluasi</a:t>
          </a:r>
          <a:endParaRPr lang="id-ID" sz="1800" dirty="0"/>
        </a:p>
      </dgm:t>
    </dgm:pt>
    <dgm:pt modelId="{310E9522-B229-43C0-B94E-103929AFCAF8}" type="parTrans" cxnId="{52FA32BD-C896-4E38-B37E-847D9E07D48F}">
      <dgm:prSet/>
      <dgm:spPr/>
      <dgm:t>
        <a:bodyPr/>
        <a:lstStyle/>
        <a:p>
          <a:endParaRPr lang="id-ID"/>
        </a:p>
      </dgm:t>
    </dgm:pt>
    <dgm:pt modelId="{E3CE8D86-FACF-4ADC-8F3E-AAA6D1BD46B2}" type="sibTrans" cxnId="{52FA32BD-C896-4E38-B37E-847D9E07D48F}">
      <dgm:prSet/>
      <dgm:spPr/>
      <dgm:t>
        <a:bodyPr/>
        <a:lstStyle/>
        <a:p>
          <a:endParaRPr lang="id-ID"/>
        </a:p>
      </dgm:t>
    </dgm:pt>
    <dgm:pt modelId="{5309CE28-7BA3-4B0A-A507-763FD76F46F4}" type="pres">
      <dgm:prSet presAssocID="{8983FECA-FCD3-41E4-B530-8B661FDE810F}" presName="Name0" presStyleCnt="0">
        <dgm:presLayoutVars>
          <dgm:dir/>
          <dgm:resizeHandles/>
        </dgm:presLayoutVars>
      </dgm:prSet>
      <dgm:spPr/>
    </dgm:pt>
    <dgm:pt modelId="{A41245DD-8DCB-44CB-A1BE-A0B6C2487734}" type="pres">
      <dgm:prSet presAssocID="{2724DCD5-2F2B-40C8-915A-E5E9FCB0CD07}" presName="compNode" presStyleCnt="0"/>
      <dgm:spPr/>
    </dgm:pt>
    <dgm:pt modelId="{046F4D4F-0725-4CC8-9151-7666B728CD02}" type="pres">
      <dgm:prSet presAssocID="{2724DCD5-2F2B-40C8-915A-E5E9FCB0CD07}" presName="dummyConnPt" presStyleCnt="0"/>
      <dgm:spPr/>
    </dgm:pt>
    <dgm:pt modelId="{AE5940B7-5C98-425E-B310-84E2EFC42FEB}" type="pres">
      <dgm:prSet presAssocID="{2724DCD5-2F2B-40C8-915A-E5E9FCB0CD07}" presName="node" presStyleLbl="node1" presStyleIdx="0" presStyleCnt="6" custLinFactNeighborY="-1236">
        <dgm:presLayoutVars>
          <dgm:bulletEnabled val="1"/>
        </dgm:presLayoutVars>
      </dgm:prSet>
      <dgm:spPr/>
    </dgm:pt>
    <dgm:pt modelId="{7030FD10-E5FD-4880-8051-8DAE2E4A98CB}" type="pres">
      <dgm:prSet presAssocID="{D60EB552-7C76-480F-855C-3442AC9B7B38}" presName="sibTrans" presStyleLbl="bgSibTrans2D1" presStyleIdx="0" presStyleCnt="5"/>
      <dgm:spPr/>
    </dgm:pt>
    <dgm:pt modelId="{6DE98EB2-DF78-4409-8D56-E0558ABCC2D1}" type="pres">
      <dgm:prSet presAssocID="{7CC6C296-2478-4624-BCFA-920844AE4A0B}" presName="compNode" presStyleCnt="0"/>
      <dgm:spPr/>
    </dgm:pt>
    <dgm:pt modelId="{26CE6287-05A7-4364-AC1E-A0406A77B3AE}" type="pres">
      <dgm:prSet presAssocID="{7CC6C296-2478-4624-BCFA-920844AE4A0B}" presName="dummyConnPt" presStyleCnt="0"/>
      <dgm:spPr/>
    </dgm:pt>
    <dgm:pt modelId="{A43AFF6B-93C6-4491-8F03-2C045006A577}" type="pres">
      <dgm:prSet presAssocID="{7CC6C296-2478-4624-BCFA-920844AE4A0B}" presName="node" presStyleLbl="node1" presStyleIdx="1" presStyleCnt="6">
        <dgm:presLayoutVars>
          <dgm:bulletEnabled val="1"/>
        </dgm:presLayoutVars>
      </dgm:prSet>
      <dgm:spPr/>
    </dgm:pt>
    <dgm:pt modelId="{15792591-54F0-4718-B426-161DA7417FDE}" type="pres">
      <dgm:prSet presAssocID="{1E084397-E87F-4176-8661-75C2DCF4EE45}" presName="sibTrans" presStyleLbl="bgSibTrans2D1" presStyleIdx="1" presStyleCnt="5"/>
      <dgm:spPr/>
    </dgm:pt>
    <dgm:pt modelId="{84525EC0-88B9-443F-BE03-DDDB5D043B04}" type="pres">
      <dgm:prSet presAssocID="{79E0BEE4-9301-4C76-9449-60A611A4C69E}" presName="compNode" presStyleCnt="0"/>
      <dgm:spPr/>
    </dgm:pt>
    <dgm:pt modelId="{70E0B525-1409-45AC-AC7E-C716B4AD21A6}" type="pres">
      <dgm:prSet presAssocID="{79E0BEE4-9301-4C76-9449-60A611A4C69E}" presName="dummyConnPt" presStyleCnt="0"/>
      <dgm:spPr/>
    </dgm:pt>
    <dgm:pt modelId="{B4C8A7C5-83AD-4668-A5E4-6C9C7B4BC014}" type="pres">
      <dgm:prSet presAssocID="{79E0BEE4-9301-4C76-9449-60A611A4C69E}" presName="node" presStyleLbl="node1" presStyleIdx="2" presStyleCnt="6">
        <dgm:presLayoutVars>
          <dgm:bulletEnabled val="1"/>
        </dgm:presLayoutVars>
      </dgm:prSet>
      <dgm:spPr/>
    </dgm:pt>
    <dgm:pt modelId="{1EC87366-0B7B-4134-8A76-DFDBBDE77D94}" type="pres">
      <dgm:prSet presAssocID="{539C5B56-139A-449E-82D3-CF111F191E94}" presName="sibTrans" presStyleLbl="bgSibTrans2D1" presStyleIdx="2" presStyleCnt="5"/>
      <dgm:spPr/>
    </dgm:pt>
    <dgm:pt modelId="{D92D15E0-4CBF-41DC-824C-1060953ACD3E}" type="pres">
      <dgm:prSet presAssocID="{D0EEF8E7-2CFF-41FA-94A4-0C50B8A809BF}" presName="compNode" presStyleCnt="0"/>
      <dgm:spPr/>
    </dgm:pt>
    <dgm:pt modelId="{6FCFE578-6470-4F46-8E91-150FBE800930}" type="pres">
      <dgm:prSet presAssocID="{D0EEF8E7-2CFF-41FA-94A4-0C50B8A809BF}" presName="dummyConnPt" presStyleCnt="0"/>
      <dgm:spPr/>
    </dgm:pt>
    <dgm:pt modelId="{187C4187-2E8C-474B-8B9A-82AF6FB88191}" type="pres">
      <dgm:prSet presAssocID="{D0EEF8E7-2CFF-41FA-94A4-0C50B8A809BF}" presName="node" presStyleLbl="node1" presStyleIdx="3" presStyleCnt="6">
        <dgm:presLayoutVars>
          <dgm:bulletEnabled val="1"/>
        </dgm:presLayoutVars>
      </dgm:prSet>
      <dgm:spPr/>
    </dgm:pt>
    <dgm:pt modelId="{A8FD5387-90A8-4910-9649-486102B702DA}" type="pres">
      <dgm:prSet presAssocID="{30C85D23-99B9-4A8E-A365-33723F5297F2}" presName="sibTrans" presStyleLbl="bgSibTrans2D1" presStyleIdx="3" presStyleCnt="5"/>
      <dgm:spPr/>
    </dgm:pt>
    <dgm:pt modelId="{6DCC6EDD-DBB1-4CA6-A9B2-EF2449E71A06}" type="pres">
      <dgm:prSet presAssocID="{1F29A9CD-1BEC-43A3-BE2D-761FC13B7ECD}" presName="compNode" presStyleCnt="0"/>
      <dgm:spPr/>
    </dgm:pt>
    <dgm:pt modelId="{C28A9C90-AD3D-4893-AB92-86DC95CE1D4A}" type="pres">
      <dgm:prSet presAssocID="{1F29A9CD-1BEC-43A3-BE2D-761FC13B7ECD}" presName="dummyConnPt" presStyleCnt="0"/>
      <dgm:spPr/>
    </dgm:pt>
    <dgm:pt modelId="{3B49E783-7B3D-4196-8A31-9DD4DDC8AAEA}" type="pres">
      <dgm:prSet presAssocID="{1F29A9CD-1BEC-43A3-BE2D-761FC13B7ECD}" presName="node" presStyleLbl="node1" presStyleIdx="4" presStyleCnt="6">
        <dgm:presLayoutVars>
          <dgm:bulletEnabled val="1"/>
        </dgm:presLayoutVars>
      </dgm:prSet>
      <dgm:spPr/>
    </dgm:pt>
    <dgm:pt modelId="{0AC8236E-8D7D-4130-8718-FDFF2A4337F3}" type="pres">
      <dgm:prSet presAssocID="{20509CD2-1FE6-4746-8F65-DBE896515CE4}" presName="sibTrans" presStyleLbl="bgSibTrans2D1" presStyleIdx="4" presStyleCnt="5"/>
      <dgm:spPr/>
    </dgm:pt>
    <dgm:pt modelId="{64D96ECC-FB60-4BE0-968B-709831A97EBD}" type="pres">
      <dgm:prSet presAssocID="{7865E54A-23DE-4019-ADFF-E9187C9635A7}" presName="compNode" presStyleCnt="0"/>
      <dgm:spPr/>
    </dgm:pt>
    <dgm:pt modelId="{C6CCF912-4C21-4DCB-83D8-C62DD92AB6AE}" type="pres">
      <dgm:prSet presAssocID="{7865E54A-23DE-4019-ADFF-E9187C9635A7}" presName="dummyConnPt" presStyleCnt="0"/>
      <dgm:spPr/>
    </dgm:pt>
    <dgm:pt modelId="{9AADB6D3-B4EC-4073-81A5-914B51214B9B}" type="pres">
      <dgm:prSet presAssocID="{7865E54A-23DE-4019-ADFF-E9187C9635A7}" presName="node" presStyleLbl="node1" presStyleIdx="5" presStyleCnt="6">
        <dgm:presLayoutVars>
          <dgm:bulletEnabled val="1"/>
        </dgm:presLayoutVars>
      </dgm:prSet>
      <dgm:spPr/>
    </dgm:pt>
  </dgm:ptLst>
  <dgm:cxnLst>
    <dgm:cxn modelId="{A5670D09-1499-4712-B8CF-19D655B6D514}" type="presOf" srcId="{7CC6C296-2478-4624-BCFA-920844AE4A0B}" destId="{A43AFF6B-93C6-4491-8F03-2C045006A577}" srcOrd="0" destOrd="0" presId="urn:microsoft.com/office/officeart/2005/8/layout/bProcess4"/>
    <dgm:cxn modelId="{FB33350F-0794-4867-870E-A8DE33E5545F}" type="presOf" srcId="{8983FECA-FCD3-41E4-B530-8B661FDE810F}" destId="{5309CE28-7BA3-4B0A-A507-763FD76F46F4}" srcOrd="0" destOrd="0" presId="urn:microsoft.com/office/officeart/2005/8/layout/bProcess4"/>
    <dgm:cxn modelId="{C1AC0214-6DF0-4FB5-A7EC-62486E6B2A93}" srcId="{8983FECA-FCD3-41E4-B530-8B661FDE810F}" destId="{1F29A9CD-1BEC-43A3-BE2D-761FC13B7ECD}" srcOrd="4" destOrd="0" parTransId="{2D017A8A-1E2F-4F7F-9E0B-9C0C3FFCD7B5}" sibTransId="{20509CD2-1FE6-4746-8F65-DBE896515CE4}"/>
    <dgm:cxn modelId="{ABA1E51D-A2A0-4647-98CB-24F75684F6B5}" srcId="{8983FECA-FCD3-41E4-B530-8B661FDE810F}" destId="{2724DCD5-2F2B-40C8-915A-E5E9FCB0CD07}" srcOrd="0" destOrd="0" parTransId="{B0CF4A00-83E2-40F9-89C1-F23E2EB48BC5}" sibTransId="{D60EB552-7C76-480F-855C-3442AC9B7B38}"/>
    <dgm:cxn modelId="{72CF3346-2659-4447-BDC4-8DC402799075}" srcId="{8983FECA-FCD3-41E4-B530-8B661FDE810F}" destId="{D0EEF8E7-2CFF-41FA-94A4-0C50B8A809BF}" srcOrd="3" destOrd="0" parTransId="{78DB6985-05DD-4958-ACC1-9732E83CCC1F}" sibTransId="{30C85D23-99B9-4A8E-A365-33723F5297F2}"/>
    <dgm:cxn modelId="{8F267D4A-7F78-4277-B293-98DD4D750760}" srcId="{8983FECA-FCD3-41E4-B530-8B661FDE810F}" destId="{79E0BEE4-9301-4C76-9449-60A611A4C69E}" srcOrd="2" destOrd="0" parTransId="{3939D4FD-180B-493A-A353-8D4BEF417001}" sibTransId="{539C5B56-139A-449E-82D3-CF111F191E94}"/>
    <dgm:cxn modelId="{4C80CF53-6EAE-4EDF-8114-7D94297B3F11}" srcId="{8983FECA-FCD3-41E4-B530-8B661FDE810F}" destId="{7CC6C296-2478-4624-BCFA-920844AE4A0B}" srcOrd="1" destOrd="0" parTransId="{2A1D8034-D0CF-49EA-933C-4161999051C2}" sibTransId="{1E084397-E87F-4176-8661-75C2DCF4EE45}"/>
    <dgm:cxn modelId="{0C027E77-2A70-4445-8FE9-DEEDBEE489EB}" type="presOf" srcId="{539C5B56-139A-449E-82D3-CF111F191E94}" destId="{1EC87366-0B7B-4134-8A76-DFDBBDE77D94}" srcOrd="0" destOrd="0" presId="urn:microsoft.com/office/officeart/2005/8/layout/bProcess4"/>
    <dgm:cxn modelId="{458C087F-8557-4605-B6A9-D2A543F7EBA5}" type="presOf" srcId="{79E0BEE4-9301-4C76-9449-60A611A4C69E}" destId="{B4C8A7C5-83AD-4668-A5E4-6C9C7B4BC014}" srcOrd="0" destOrd="0" presId="urn:microsoft.com/office/officeart/2005/8/layout/bProcess4"/>
    <dgm:cxn modelId="{DCE43A9A-B1F0-4DB2-ABA1-98582F66712D}" type="presOf" srcId="{2724DCD5-2F2B-40C8-915A-E5E9FCB0CD07}" destId="{AE5940B7-5C98-425E-B310-84E2EFC42FEB}" srcOrd="0" destOrd="0" presId="urn:microsoft.com/office/officeart/2005/8/layout/bProcess4"/>
    <dgm:cxn modelId="{5EFCAD9F-BF69-4F18-AE67-A4AEAAA1D8F8}" type="presOf" srcId="{D60EB552-7C76-480F-855C-3442AC9B7B38}" destId="{7030FD10-E5FD-4880-8051-8DAE2E4A98CB}" srcOrd="0" destOrd="0" presId="urn:microsoft.com/office/officeart/2005/8/layout/bProcess4"/>
    <dgm:cxn modelId="{2A7E16A5-9476-4F13-BC6C-5AF10C6D9145}" type="presOf" srcId="{30C85D23-99B9-4A8E-A365-33723F5297F2}" destId="{A8FD5387-90A8-4910-9649-486102B702DA}" srcOrd="0" destOrd="0" presId="urn:microsoft.com/office/officeart/2005/8/layout/bProcess4"/>
    <dgm:cxn modelId="{E70AE0B8-95EE-4B4C-8D64-6F48EBBABA9D}" type="presOf" srcId="{1E084397-E87F-4176-8661-75C2DCF4EE45}" destId="{15792591-54F0-4718-B426-161DA7417FDE}" srcOrd="0" destOrd="0" presId="urn:microsoft.com/office/officeart/2005/8/layout/bProcess4"/>
    <dgm:cxn modelId="{52FA32BD-C896-4E38-B37E-847D9E07D48F}" srcId="{8983FECA-FCD3-41E4-B530-8B661FDE810F}" destId="{7865E54A-23DE-4019-ADFF-E9187C9635A7}" srcOrd="5" destOrd="0" parTransId="{310E9522-B229-43C0-B94E-103929AFCAF8}" sibTransId="{E3CE8D86-FACF-4ADC-8F3E-AAA6D1BD46B2}"/>
    <dgm:cxn modelId="{A148CACD-6D58-4E41-87F5-7D285EE5B9A6}" type="presOf" srcId="{D0EEF8E7-2CFF-41FA-94A4-0C50B8A809BF}" destId="{187C4187-2E8C-474B-8B9A-82AF6FB88191}" srcOrd="0" destOrd="0" presId="urn:microsoft.com/office/officeart/2005/8/layout/bProcess4"/>
    <dgm:cxn modelId="{C0539BD6-5B7A-41AB-9EB6-69DAA49C20E7}" type="presOf" srcId="{1F29A9CD-1BEC-43A3-BE2D-761FC13B7ECD}" destId="{3B49E783-7B3D-4196-8A31-9DD4DDC8AAEA}" srcOrd="0" destOrd="0" presId="urn:microsoft.com/office/officeart/2005/8/layout/bProcess4"/>
    <dgm:cxn modelId="{6669ECE7-A8D1-42C6-A0FF-31F775440093}" type="presOf" srcId="{7865E54A-23DE-4019-ADFF-E9187C9635A7}" destId="{9AADB6D3-B4EC-4073-81A5-914B51214B9B}" srcOrd="0" destOrd="0" presId="urn:microsoft.com/office/officeart/2005/8/layout/bProcess4"/>
    <dgm:cxn modelId="{F1DFAFEC-B727-40CA-AF9C-E4881DC45CE8}" type="presOf" srcId="{20509CD2-1FE6-4746-8F65-DBE896515CE4}" destId="{0AC8236E-8D7D-4130-8718-FDFF2A4337F3}" srcOrd="0" destOrd="0" presId="urn:microsoft.com/office/officeart/2005/8/layout/bProcess4"/>
    <dgm:cxn modelId="{14FE8ED3-823E-4366-81AC-C8156E843C6A}" type="presParOf" srcId="{5309CE28-7BA3-4B0A-A507-763FD76F46F4}" destId="{A41245DD-8DCB-44CB-A1BE-A0B6C2487734}" srcOrd="0" destOrd="0" presId="urn:microsoft.com/office/officeart/2005/8/layout/bProcess4"/>
    <dgm:cxn modelId="{6169CEFB-00ED-4199-B2A9-CC8C3772313D}" type="presParOf" srcId="{A41245DD-8DCB-44CB-A1BE-A0B6C2487734}" destId="{046F4D4F-0725-4CC8-9151-7666B728CD02}" srcOrd="0" destOrd="0" presId="urn:microsoft.com/office/officeart/2005/8/layout/bProcess4"/>
    <dgm:cxn modelId="{EDAAAE78-9BC3-4085-B5C1-84DEE203FF38}" type="presParOf" srcId="{A41245DD-8DCB-44CB-A1BE-A0B6C2487734}" destId="{AE5940B7-5C98-425E-B310-84E2EFC42FEB}" srcOrd="1" destOrd="0" presId="urn:microsoft.com/office/officeart/2005/8/layout/bProcess4"/>
    <dgm:cxn modelId="{24ECD698-171B-4481-BEE0-A4275565BF34}" type="presParOf" srcId="{5309CE28-7BA3-4B0A-A507-763FD76F46F4}" destId="{7030FD10-E5FD-4880-8051-8DAE2E4A98CB}" srcOrd="1" destOrd="0" presId="urn:microsoft.com/office/officeart/2005/8/layout/bProcess4"/>
    <dgm:cxn modelId="{56B45210-A3E9-415C-81EE-DFB450DED3BB}" type="presParOf" srcId="{5309CE28-7BA3-4B0A-A507-763FD76F46F4}" destId="{6DE98EB2-DF78-4409-8D56-E0558ABCC2D1}" srcOrd="2" destOrd="0" presId="urn:microsoft.com/office/officeart/2005/8/layout/bProcess4"/>
    <dgm:cxn modelId="{B94A025E-F444-461F-BE5B-4DF81F93A8C3}" type="presParOf" srcId="{6DE98EB2-DF78-4409-8D56-E0558ABCC2D1}" destId="{26CE6287-05A7-4364-AC1E-A0406A77B3AE}" srcOrd="0" destOrd="0" presId="urn:microsoft.com/office/officeart/2005/8/layout/bProcess4"/>
    <dgm:cxn modelId="{A8C7B772-1758-403A-88D8-B517B0BB2A2D}" type="presParOf" srcId="{6DE98EB2-DF78-4409-8D56-E0558ABCC2D1}" destId="{A43AFF6B-93C6-4491-8F03-2C045006A577}" srcOrd="1" destOrd="0" presId="urn:microsoft.com/office/officeart/2005/8/layout/bProcess4"/>
    <dgm:cxn modelId="{81573396-59AC-42D3-928D-102F749E9F32}" type="presParOf" srcId="{5309CE28-7BA3-4B0A-A507-763FD76F46F4}" destId="{15792591-54F0-4718-B426-161DA7417FDE}" srcOrd="3" destOrd="0" presId="urn:microsoft.com/office/officeart/2005/8/layout/bProcess4"/>
    <dgm:cxn modelId="{88CCF2EF-4D33-4C1C-8EC3-F3F1EBDD844E}" type="presParOf" srcId="{5309CE28-7BA3-4B0A-A507-763FD76F46F4}" destId="{84525EC0-88B9-443F-BE03-DDDB5D043B04}" srcOrd="4" destOrd="0" presId="urn:microsoft.com/office/officeart/2005/8/layout/bProcess4"/>
    <dgm:cxn modelId="{86335A81-1417-433F-AA59-5C9A7CFC6EFF}" type="presParOf" srcId="{84525EC0-88B9-443F-BE03-DDDB5D043B04}" destId="{70E0B525-1409-45AC-AC7E-C716B4AD21A6}" srcOrd="0" destOrd="0" presId="urn:microsoft.com/office/officeart/2005/8/layout/bProcess4"/>
    <dgm:cxn modelId="{1AB3677C-FD83-4675-89AE-AEB2FF169B60}" type="presParOf" srcId="{84525EC0-88B9-443F-BE03-DDDB5D043B04}" destId="{B4C8A7C5-83AD-4668-A5E4-6C9C7B4BC014}" srcOrd="1" destOrd="0" presId="urn:microsoft.com/office/officeart/2005/8/layout/bProcess4"/>
    <dgm:cxn modelId="{B384B757-4A9D-421A-B02D-291E05BDA2FA}" type="presParOf" srcId="{5309CE28-7BA3-4B0A-A507-763FD76F46F4}" destId="{1EC87366-0B7B-4134-8A76-DFDBBDE77D94}" srcOrd="5" destOrd="0" presId="urn:microsoft.com/office/officeart/2005/8/layout/bProcess4"/>
    <dgm:cxn modelId="{D3723ECD-E235-4BCD-AC5B-F3CBABA27511}" type="presParOf" srcId="{5309CE28-7BA3-4B0A-A507-763FD76F46F4}" destId="{D92D15E0-4CBF-41DC-824C-1060953ACD3E}" srcOrd="6" destOrd="0" presId="urn:microsoft.com/office/officeart/2005/8/layout/bProcess4"/>
    <dgm:cxn modelId="{2C990BA5-EA3E-4400-9280-0A4A90F44C77}" type="presParOf" srcId="{D92D15E0-4CBF-41DC-824C-1060953ACD3E}" destId="{6FCFE578-6470-4F46-8E91-150FBE800930}" srcOrd="0" destOrd="0" presId="urn:microsoft.com/office/officeart/2005/8/layout/bProcess4"/>
    <dgm:cxn modelId="{82D24E01-E1A2-422B-ACB4-C7C63A5B0948}" type="presParOf" srcId="{D92D15E0-4CBF-41DC-824C-1060953ACD3E}" destId="{187C4187-2E8C-474B-8B9A-82AF6FB88191}" srcOrd="1" destOrd="0" presId="urn:microsoft.com/office/officeart/2005/8/layout/bProcess4"/>
    <dgm:cxn modelId="{8D40EF5F-EBAD-436E-BFAB-354F58C791AE}" type="presParOf" srcId="{5309CE28-7BA3-4B0A-A507-763FD76F46F4}" destId="{A8FD5387-90A8-4910-9649-486102B702DA}" srcOrd="7" destOrd="0" presId="urn:microsoft.com/office/officeart/2005/8/layout/bProcess4"/>
    <dgm:cxn modelId="{17D5350A-ABE8-4B3B-B754-9E5A3913D3E1}" type="presParOf" srcId="{5309CE28-7BA3-4B0A-A507-763FD76F46F4}" destId="{6DCC6EDD-DBB1-4CA6-A9B2-EF2449E71A06}" srcOrd="8" destOrd="0" presId="urn:microsoft.com/office/officeart/2005/8/layout/bProcess4"/>
    <dgm:cxn modelId="{54744FB6-3979-4C41-9B33-35457B144499}" type="presParOf" srcId="{6DCC6EDD-DBB1-4CA6-A9B2-EF2449E71A06}" destId="{C28A9C90-AD3D-4893-AB92-86DC95CE1D4A}" srcOrd="0" destOrd="0" presId="urn:microsoft.com/office/officeart/2005/8/layout/bProcess4"/>
    <dgm:cxn modelId="{634C2E30-96E9-4B7D-AC63-30D735317374}" type="presParOf" srcId="{6DCC6EDD-DBB1-4CA6-A9B2-EF2449E71A06}" destId="{3B49E783-7B3D-4196-8A31-9DD4DDC8AAEA}" srcOrd="1" destOrd="0" presId="urn:microsoft.com/office/officeart/2005/8/layout/bProcess4"/>
    <dgm:cxn modelId="{4EBC46D1-CD37-4D96-A909-622148DF6BBA}" type="presParOf" srcId="{5309CE28-7BA3-4B0A-A507-763FD76F46F4}" destId="{0AC8236E-8D7D-4130-8718-FDFF2A4337F3}" srcOrd="9" destOrd="0" presId="urn:microsoft.com/office/officeart/2005/8/layout/bProcess4"/>
    <dgm:cxn modelId="{FC42C9CD-B7B6-4B36-AFA1-034A8B763086}" type="presParOf" srcId="{5309CE28-7BA3-4B0A-A507-763FD76F46F4}" destId="{64D96ECC-FB60-4BE0-968B-709831A97EBD}" srcOrd="10" destOrd="0" presId="urn:microsoft.com/office/officeart/2005/8/layout/bProcess4"/>
    <dgm:cxn modelId="{5688F315-98D8-4005-8FDF-B8977E778077}" type="presParOf" srcId="{64D96ECC-FB60-4BE0-968B-709831A97EBD}" destId="{C6CCF912-4C21-4DCB-83D8-C62DD92AB6AE}" srcOrd="0" destOrd="0" presId="urn:microsoft.com/office/officeart/2005/8/layout/bProcess4"/>
    <dgm:cxn modelId="{DEE6E14F-E51A-475C-9560-EC16B21EB0CF}" type="presParOf" srcId="{64D96ECC-FB60-4BE0-968B-709831A97EBD}" destId="{9AADB6D3-B4EC-4073-81A5-914B51214B9B}" srcOrd="1" destOrd="0" presId="urn:microsoft.com/office/officeart/2005/8/layout/bProcess4"/>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1E4378-74CC-4C27-B744-99CDA56FC32C}">
      <dsp:nvSpPr>
        <dsp:cNvPr id="0" name=""/>
        <dsp:cNvSpPr/>
      </dsp:nvSpPr>
      <dsp:spPr>
        <a:xfrm rot="5400000">
          <a:off x="-305070" y="888274"/>
          <a:ext cx="1368330" cy="166051"/>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C608E4F-BA13-4FC1-B549-87D176529A39}">
      <dsp:nvSpPr>
        <dsp:cNvPr id="0" name=""/>
        <dsp:cNvSpPr/>
      </dsp:nvSpPr>
      <dsp:spPr>
        <a:xfrm>
          <a:off x="2374" y="4173"/>
          <a:ext cx="1845018" cy="1107011"/>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err="1"/>
            <a:t>Menentukan</a:t>
          </a:r>
          <a:r>
            <a:rPr lang="en-US" sz="2000" kern="1200" dirty="0"/>
            <a:t> </a:t>
          </a:r>
          <a:r>
            <a:rPr lang="en-US" sz="2000" kern="1200" dirty="0" err="1"/>
            <a:t>Tema</a:t>
          </a:r>
          <a:endParaRPr lang="id-ID" sz="2000" kern="1200" dirty="0"/>
        </a:p>
      </dsp:txBody>
      <dsp:txXfrm>
        <a:off x="34797" y="36596"/>
        <a:ext cx="1780172" cy="1042165"/>
      </dsp:txXfrm>
    </dsp:sp>
    <dsp:sp modelId="{01CE443F-5507-465A-B0ED-B9395B10726F}">
      <dsp:nvSpPr>
        <dsp:cNvPr id="0" name=""/>
        <dsp:cNvSpPr/>
      </dsp:nvSpPr>
      <dsp:spPr>
        <a:xfrm rot="5400000">
          <a:off x="-305070" y="2272038"/>
          <a:ext cx="1368330" cy="166051"/>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478C541-6A27-4E28-8183-4D678CF4029B}">
      <dsp:nvSpPr>
        <dsp:cNvPr id="0" name=""/>
        <dsp:cNvSpPr/>
      </dsp:nvSpPr>
      <dsp:spPr>
        <a:xfrm>
          <a:off x="2374" y="1387937"/>
          <a:ext cx="1845018" cy="1107011"/>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err="1"/>
            <a:t>Mengkaji</a:t>
          </a:r>
          <a:r>
            <a:rPr lang="en-US" sz="2000" kern="1200" dirty="0"/>
            <a:t> </a:t>
          </a:r>
          <a:r>
            <a:rPr lang="en-US" sz="2000" kern="1200" dirty="0" err="1"/>
            <a:t>sumber-sumber</a:t>
          </a:r>
          <a:endParaRPr lang="id-ID" sz="2000" kern="1200" dirty="0"/>
        </a:p>
      </dsp:txBody>
      <dsp:txXfrm>
        <a:off x="34797" y="1420360"/>
        <a:ext cx="1780172" cy="1042165"/>
      </dsp:txXfrm>
    </dsp:sp>
    <dsp:sp modelId="{6ACC279A-1CE2-4CF4-B89F-1367C11B1D37}">
      <dsp:nvSpPr>
        <dsp:cNvPr id="0" name=""/>
        <dsp:cNvSpPr/>
      </dsp:nvSpPr>
      <dsp:spPr>
        <a:xfrm>
          <a:off x="386811" y="2963919"/>
          <a:ext cx="2438440" cy="166051"/>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20A6118-49A0-47A6-BC37-86CE50862A54}">
      <dsp:nvSpPr>
        <dsp:cNvPr id="0" name=""/>
        <dsp:cNvSpPr/>
      </dsp:nvSpPr>
      <dsp:spPr>
        <a:xfrm>
          <a:off x="2374" y="2771701"/>
          <a:ext cx="1845018" cy="1107011"/>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err="1"/>
            <a:t>Menetukan</a:t>
          </a:r>
          <a:r>
            <a:rPr lang="en-US" sz="2000" kern="1200" dirty="0"/>
            <a:t> </a:t>
          </a:r>
          <a:r>
            <a:rPr lang="en-US" sz="2000" kern="1200" dirty="0" err="1"/>
            <a:t>pertanyaan</a:t>
          </a:r>
          <a:r>
            <a:rPr lang="en-US" sz="2000" kern="1200" dirty="0"/>
            <a:t> </a:t>
          </a:r>
          <a:r>
            <a:rPr lang="en-US" sz="2000" kern="1200" dirty="0" err="1"/>
            <a:t>mendasa</a:t>
          </a:r>
          <a:endParaRPr lang="id-ID" sz="2000" kern="1200" dirty="0"/>
        </a:p>
      </dsp:txBody>
      <dsp:txXfrm>
        <a:off x="34797" y="2804124"/>
        <a:ext cx="1780172" cy="1042165"/>
      </dsp:txXfrm>
    </dsp:sp>
    <dsp:sp modelId="{D797205F-8B0C-4FA1-AAB6-38184625589D}">
      <dsp:nvSpPr>
        <dsp:cNvPr id="0" name=""/>
        <dsp:cNvSpPr/>
      </dsp:nvSpPr>
      <dsp:spPr>
        <a:xfrm rot="16200000">
          <a:off x="2148804" y="2272038"/>
          <a:ext cx="1368330" cy="166051"/>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F62AC23-B5B1-4226-B817-B7FE3047A0B4}">
      <dsp:nvSpPr>
        <dsp:cNvPr id="0" name=""/>
        <dsp:cNvSpPr/>
      </dsp:nvSpPr>
      <dsp:spPr>
        <a:xfrm>
          <a:off x="2456249" y="2771701"/>
          <a:ext cx="1845018" cy="1107011"/>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err="1"/>
            <a:t>Mendesain</a:t>
          </a:r>
          <a:r>
            <a:rPr lang="en-US" sz="2000" kern="1200" dirty="0"/>
            <a:t> </a:t>
          </a:r>
          <a:r>
            <a:rPr lang="en-US" sz="2000" kern="1200" dirty="0" err="1"/>
            <a:t>perencanaan</a:t>
          </a:r>
          <a:r>
            <a:rPr lang="en-US" sz="2000" kern="1200" dirty="0"/>
            <a:t> </a:t>
          </a:r>
          <a:r>
            <a:rPr lang="en-US" sz="2000" kern="1200" dirty="0" err="1"/>
            <a:t>proyek</a:t>
          </a:r>
          <a:endParaRPr lang="id-ID" sz="2000" kern="1200" dirty="0"/>
        </a:p>
      </dsp:txBody>
      <dsp:txXfrm>
        <a:off x="2488672" y="2804124"/>
        <a:ext cx="1780172" cy="1042165"/>
      </dsp:txXfrm>
    </dsp:sp>
    <dsp:sp modelId="{3954DEE8-B2D7-48A3-B50F-C25B02617A05}">
      <dsp:nvSpPr>
        <dsp:cNvPr id="0" name=""/>
        <dsp:cNvSpPr/>
      </dsp:nvSpPr>
      <dsp:spPr>
        <a:xfrm rot="16200000">
          <a:off x="2148804" y="888274"/>
          <a:ext cx="1368330" cy="166051"/>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0310928-4CFE-4F02-B674-F07050F61616}">
      <dsp:nvSpPr>
        <dsp:cNvPr id="0" name=""/>
        <dsp:cNvSpPr/>
      </dsp:nvSpPr>
      <dsp:spPr>
        <a:xfrm>
          <a:off x="2456249" y="1387937"/>
          <a:ext cx="1845018" cy="1107011"/>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err="1"/>
            <a:t>Menguji</a:t>
          </a:r>
          <a:r>
            <a:rPr lang="en-US" sz="2000" kern="1200" dirty="0"/>
            <a:t> </a:t>
          </a:r>
          <a:r>
            <a:rPr lang="en-US" sz="2000" kern="1200" dirty="0" err="1"/>
            <a:t>hasil</a:t>
          </a:r>
          <a:endParaRPr lang="id-ID" sz="2000" kern="1200" dirty="0"/>
        </a:p>
      </dsp:txBody>
      <dsp:txXfrm>
        <a:off x="2488672" y="1420360"/>
        <a:ext cx="1780172" cy="1042165"/>
      </dsp:txXfrm>
    </dsp:sp>
    <dsp:sp modelId="{1BD90335-0FBE-4493-A732-7DB551DFAB19}">
      <dsp:nvSpPr>
        <dsp:cNvPr id="0" name=""/>
        <dsp:cNvSpPr/>
      </dsp:nvSpPr>
      <dsp:spPr>
        <a:xfrm>
          <a:off x="2456249" y="4173"/>
          <a:ext cx="1845018" cy="1107011"/>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err="1"/>
            <a:t>Mengevaluasi</a:t>
          </a:r>
          <a:endParaRPr lang="id-ID" sz="2000" kern="1200" dirty="0"/>
        </a:p>
      </dsp:txBody>
      <dsp:txXfrm>
        <a:off x="2488672" y="36596"/>
        <a:ext cx="1780172" cy="104216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30FD10-E5FD-4880-8051-8DAE2E4A98CB}">
      <dsp:nvSpPr>
        <dsp:cNvPr id="0" name=""/>
        <dsp:cNvSpPr/>
      </dsp:nvSpPr>
      <dsp:spPr>
        <a:xfrm rot="5400000">
          <a:off x="219649" y="899497"/>
          <a:ext cx="1398197" cy="16918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E5940B7-5C98-425E-B310-84E2EFC42FEB}">
      <dsp:nvSpPr>
        <dsp:cNvPr id="0" name=""/>
        <dsp:cNvSpPr/>
      </dsp:nvSpPr>
      <dsp:spPr>
        <a:xfrm>
          <a:off x="536566" y="0"/>
          <a:ext cx="1879886" cy="1127931"/>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err="1"/>
            <a:t>Menentukan</a:t>
          </a:r>
          <a:r>
            <a:rPr lang="en-US" sz="1800" kern="1200" dirty="0"/>
            <a:t> </a:t>
          </a:r>
          <a:r>
            <a:rPr lang="en-US" sz="1800" kern="1200" dirty="0" err="1"/>
            <a:t>Topik</a:t>
          </a:r>
          <a:endParaRPr lang="id-ID" sz="1800" kern="1200" dirty="0"/>
        </a:p>
      </dsp:txBody>
      <dsp:txXfrm>
        <a:off x="569602" y="33036"/>
        <a:ext cx="1813814" cy="1061859"/>
      </dsp:txXfrm>
    </dsp:sp>
    <dsp:sp modelId="{15792591-54F0-4718-B426-161DA7417FDE}">
      <dsp:nvSpPr>
        <dsp:cNvPr id="0" name=""/>
        <dsp:cNvSpPr/>
      </dsp:nvSpPr>
      <dsp:spPr>
        <a:xfrm rot="5400000">
          <a:off x="219996" y="2309759"/>
          <a:ext cx="1397504" cy="16918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43AFF6B-93C6-4491-8F03-2C045006A577}">
      <dsp:nvSpPr>
        <dsp:cNvPr id="0" name=""/>
        <dsp:cNvSpPr/>
      </dsp:nvSpPr>
      <dsp:spPr>
        <a:xfrm>
          <a:off x="536566" y="1410608"/>
          <a:ext cx="1879886" cy="1127931"/>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err="1"/>
            <a:t>Heuristik</a:t>
          </a:r>
          <a:endParaRPr lang="id-ID" sz="1800" kern="1200" dirty="0"/>
        </a:p>
      </dsp:txBody>
      <dsp:txXfrm>
        <a:off x="569602" y="1443644"/>
        <a:ext cx="1813814" cy="1061859"/>
      </dsp:txXfrm>
    </dsp:sp>
    <dsp:sp modelId="{1EC87366-0B7B-4134-8A76-DFDBBDE77D94}">
      <dsp:nvSpPr>
        <dsp:cNvPr id="0" name=""/>
        <dsp:cNvSpPr/>
      </dsp:nvSpPr>
      <dsp:spPr>
        <a:xfrm>
          <a:off x="924953" y="3014716"/>
          <a:ext cx="2487838" cy="16918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4C8A7C5-83AD-4668-A5E4-6C9C7B4BC014}">
      <dsp:nvSpPr>
        <dsp:cNvPr id="0" name=""/>
        <dsp:cNvSpPr/>
      </dsp:nvSpPr>
      <dsp:spPr>
        <a:xfrm>
          <a:off x="536566" y="2820522"/>
          <a:ext cx="1879886" cy="1127931"/>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err="1"/>
            <a:t>Kritik</a:t>
          </a:r>
          <a:endParaRPr lang="id-ID" sz="1800" kern="1200" dirty="0"/>
        </a:p>
      </dsp:txBody>
      <dsp:txXfrm>
        <a:off x="569602" y="2853558"/>
        <a:ext cx="1813814" cy="1061859"/>
      </dsp:txXfrm>
    </dsp:sp>
    <dsp:sp modelId="{A8FD5387-90A8-4910-9649-486102B702DA}">
      <dsp:nvSpPr>
        <dsp:cNvPr id="0" name=""/>
        <dsp:cNvSpPr/>
      </dsp:nvSpPr>
      <dsp:spPr>
        <a:xfrm rot="16200000">
          <a:off x="2720245" y="2309759"/>
          <a:ext cx="1397504" cy="16918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87C4187-2E8C-474B-8B9A-82AF6FB88191}">
      <dsp:nvSpPr>
        <dsp:cNvPr id="0" name=""/>
        <dsp:cNvSpPr/>
      </dsp:nvSpPr>
      <dsp:spPr>
        <a:xfrm>
          <a:off x="3036815" y="2820522"/>
          <a:ext cx="1879886" cy="1127931"/>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err="1"/>
            <a:t>Interpretasi</a:t>
          </a:r>
          <a:endParaRPr lang="id-ID" sz="1800" kern="1200" dirty="0"/>
        </a:p>
      </dsp:txBody>
      <dsp:txXfrm>
        <a:off x="3069851" y="2853558"/>
        <a:ext cx="1813814" cy="1061859"/>
      </dsp:txXfrm>
    </dsp:sp>
    <dsp:sp modelId="{0AC8236E-8D7D-4130-8718-FDFF2A4337F3}">
      <dsp:nvSpPr>
        <dsp:cNvPr id="0" name=""/>
        <dsp:cNvSpPr/>
      </dsp:nvSpPr>
      <dsp:spPr>
        <a:xfrm rot="16200000">
          <a:off x="2720245" y="899844"/>
          <a:ext cx="1397504" cy="169189"/>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B49E783-7B3D-4196-8A31-9DD4DDC8AAEA}">
      <dsp:nvSpPr>
        <dsp:cNvPr id="0" name=""/>
        <dsp:cNvSpPr/>
      </dsp:nvSpPr>
      <dsp:spPr>
        <a:xfrm>
          <a:off x="3036815" y="1410608"/>
          <a:ext cx="1879886" cy="1127931"/>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err="1"/>
            <a:t>Historiografi</a:t>
          </a:r>
          <a:r>
            <a:rPr lang="en-US" sz="1800" kern="1200" dirty="0"/>
            <a:t>/</a:t>
          </a:r>
        </a:p>
        <a:p>
          <a:pPr marL="0" lvl="0" indent="0" algn="ctr" defTabSz="800100">
            <a:lnSpc>
              <a:spcPct val="90000"/>
            </a:lnSpc>
            <a:spcBef>
              <a:spcPct val="0"/>
            </a:spcBef>
            <a:spcAft>
              <a:spcPct val="35000"/>
            </a:spcAft>
            <a:buNone/>
          </a:pPr>
          <a:r>
            <a:rPr lang="en-US" sz="1800" kern="1200" dirty="0"/>
            <a:t>Historical </a:t>
          </a:r>
          <a:r>
            <a:rPr lang="en-US" sz="1800" kern="1200" dirty="0" err="1"/>
            <a:t>LIteracy</a:t>
          </a:r>
          <a:endParaRPr lang="id-ID" sz="1800" kern="1200" dirty="0"/>
        </a:p>
      </dsp:txBody>
      <dsp:txXfrm>
        <a:off x="3069851" y="1443644"/>
        <a:ext cx="1813814" cy="1061859"/>
      </dsp:txXfrm>
    </dsp:sp>
    <dsp:sp modelId="{9AADB6D3-B4EC-4073-81A5-914B51214B9B}">
      <dsp:nvSpPr>
        <dsp:cNvPr id="0" name=""/>
        <dsp:cNvSpPr/>
      </dsp:nvSpPr>
      <dsp:spPr>
        <a:xfrm>
          <a:off x="3036815" y="693"/>
          <a:ext cx="1879886" cy="1127931"/>
        </a:xfrm>
        <a:prstGeom prst="roundRect">
          <a:avLst>
            <a:gd name="adj" fmla="val 10000"/>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err="1"/>
            <a:t>Mengevaluasi</a:t>
          </a:r>
          <a:endParaRPr lang="id-ID" sz="1800" kern="1200" dirty="0"/>
        </a:p>
      </dsp:txBody>
      <dsp:txXfrm>
        <a:off x="3069851" y="33729"/>
        <a:ext cx="1813814" cy="1061859"/>
      </dsp:txXfrm>
    </dsp:sp>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2018837-64B5-4E20-83A5-89B993CB3C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99C2A4FB-A56B-4413-A08B-0E9894B98B4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248B25D-8766-427E-8C9E-4845048D8DFC}" type="datetimeFigureOut">
              <a:rPr lang="en-US" smtClean="0"/>
              <a:t>5/12/2020</a:t>
            </a:fld>
            <a:endParaRPr lang="en-US" dirty="0"/>
          </a:p>
        </p:txBody>
      </p:sp>
      <p:sp>
        <p:nvSpPr>
          <p:cNvPr id="4" name="Footer Placeholder 3">
            <a:extLst>
              <a:ext uri="{FF2B5EF4-FFF2-40B4-BE49-F238E27FC236}">
                <a16:creationId xmlns:a16="http://schemas.microsoft.com/office/drawing/2014/main" id="{A3977F36-950D-4655-BC4A-F80BE1DBF79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56C246FD-229D-4B04-9855-212AD8D784A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A8A28B-0568-4092-BB1A-13C9B073E3A0}" type="slidenum">
              <a:rPr lang="en-US" smtClean="0"/>
              <a:t>‹#›</a:t>
            </a:fld>
            <a:endParaRPr lang="en-US" dirty="0"/>
          </a:p>
        </p:txBody>
      </p:sp>
    </p:spTree>
    <p:extLst>
      <p:ext uri="{BB962C8B-B14F-4D97-AF65-F5344CB8AC3E}">
        <p14:creationId xmlns:p14="http://schemas.microsoft.com/office/powerpoint/2010/main" val="164052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6F439B-391B-4B41-826A-951FCF412C34}" type="datetimeFigureOut">
              <a:rPr lang="en-US" smtClean="0"/>
              <a:t>5/12/2020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FA0038-7055-434C-B6C4-B8C69565C600}" type="slidenum">
              <a:rPr lang="en-US" smtClean="0"/>
              <a:t>‹#›</a:t>
            </a:fld>
            <a:endParaRPr lang="en-US" dirty="0"/>
          </a:p>
        </p:txBody>
      </p:sp>
    </p:spTree>
    <p:extLst>
      <p:ext uri="{BB962C8B-B14F-4D97-AF65-F5344CB8AC3E}">
        <p14:creationId xmlns:p14="http://schemas.microsoft.com/office/powerpoint/2010/main" val="1390864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CFA0038-7055-434C-B6C4-B8C69565C600}" type="slidenum">
              <a:rPr lang="en-US" smtClean="0"/>
              <a:t>1</a:t>
            </a:fld>
            <a:endParaRPr lang="en-US" dirty="0"/>
          </a:p>
        </p:txBody>
      </p:sp>
    </p:spTree>
    <p:extLst>
      <p:ext uri="{BB962C8B-B14F-4D97-AF65-F5344CB8AC3E}">
        <p14:creationId xmlns:p14="http://schemas.microsoft.com/office/powerpoint/2010/main" val="5255501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CFA0038-7055-434C-B6C4-B8C69565C600}" type="slidenum">
              <a:rPr lang="en-US" smtClean="0"/>
              <a:t>3</a:t>
            </a:fld>
            <a:endParaRPr lang="en-US" dirty="0"/>
          </a:p>
        </p:txBody>
      </p:sp>
    </p:spTree>
    <p:extLst>
      <p:ext uri="{BB962C8B-B14F-4D97-AF65-F5344CB8AC3E}">
        <p14:creationId xmlns:p14="http://schemas.microsoft.com/office/powerpoint/2010/main" val="40936794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CFA0038-7055-434C-B6C4-B8C69565C600}" type="slidenum">
              <a:rPr lang="en-US" smtClean="0"/>
              <a:t>4</a:t>
            </a:fld>
            <a:endParaRPr lang="en-US" dirty="0"/>
          </a:p>
        </p:txBody>
      </p:sp>
    </p:spTree>
    <p:extLst>
      <p:ext uri="{BB962C8B-B14F-4D97-AF65-F5344CB8AC3E}">
        <p14:creationId xmlns:p14="http://schemas.microsoft.com/office/powerpoint/2010/main" val="30543113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CFA0038-7055-434C-B6C4-B8C69565C600}" type="slidenum">
              <a:rPr lang="en-US" smtClean="0"/>
              <a:t>5</a:t>
            </a:fld>
            <a:endParaRPr lang="en-US" dirty="0"/>
          </a:p>
        </p:txBody>
      </p:sp>
    </p:spTree>
    <p:extLst>
      <p:ext uri="{BB962C8B-B14F-4D97-AF65-F5344CB8AC3E}">
        <p14:creationId xmlns:p14="http://schemas.microsoft.com/office/powerpoint/2010/main" val="12165060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CFA0038-7055-434C-B6C4-B8C69565C600}" type="slidenum">
              <a:rPr lang="en-US" smtClean="0"/>
              <a:t>6</a:t>
            </a:fld>
            <a:endParaRPr lang="en-US" dirty="0"/>
          </a:p>
        </p:txBody>
      </p:sp>
    </p:spTree>
    <p:extLst>
      <p:ext uri="{BB962C8B-B14F-4D97-AF65-F5344CB8AC3E}">
        <p14:creationId xmlns:p14="http://schemas.microsoft.com/office/powerpoint/2010/main" val="41486240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CFA0038-7055-434C-B6C4-B8C69565C600}" type="slidenum">
              <a:rPr lang="en-US" smtClean="0"/>
              <a:t>8</a:t>
            </a:fld>
            <a:endParaRPr lang="en-US" dirty="0"/>
          </a:p>
        </p:txBody>
      </p:sp>
    </p:spTree>
    <p:extLst>
      <p:ext uri="{BB962C8B-B14F-4D97-AF65-F5344CB8AC3E}">
        <p14:creationId xmlns:p14="http://schemas.microsoft.com/office/powerpoint/2010/main" val="2505695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CFA0038-7055-434C-B6C4-B8C69565C600}" type="slidenum">
              <a:rPr lang="en-US" smtClean="0"/>
              <a:t>9</a:t>
            </a:fld>
            <a:endParaRPr lang="en-US" dirty="0"/>
          </a:p>
        </p:txBody>
      </p:sp>
    </p:spTree>
    <p:extLst>
      <p:ext uri="{BB962C8B-B14F-4D97-AF65-F5344CB8AC3E}">
        <p14:creationId xmlns:p14="http://schemas.microsoft.com/office/powerpoint/2010/main" val="4422581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CFA0038-7055-434C-B6C4-B8C69565C600}" type="slidenum">
              <a:rPr lang="en-US" smtClean="0"/>
              <a:t>10</a:t>
            </a:fld>
            <a:endParaRPr lang="en-US" dirty="0"/>
          </a:p>
        </p:txBody>
      </p:sp>
    </p:spTree>
    <p:extLst>
      <p:ext uri="{BB962C8B-B14F-4D97-AF65-F5344CB8AC3E}">
        <p14:creationId xmlns:p14="http://schemas.microsoft.com/office/powerpoint/2010/main" val="32860411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ith Imag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8CBA09E-664D-42AC-81A8-E6756A655750}"/>
              </a:ext>
            </a:extLst>
          </p:cNvPr>
          <p:cNvSpPr/>
          <p:nvPr userDrawn="1"/>
        </p:nvSpPr>
        <p:spPr>
          <a:xfrm>
            <a:off x="0" y="1539433"/>
            <a:ext cx="8866207" cy="531856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Picture Placeholder 11">
            <a:extLst>
              <a:ext uri="{FF2B5EF4-FFF2-40B4-BE49-F238E27FC236}">
                <a16:creationId xmlns:a16="http://schemas.microsoft.com/office/drawing/2014/main" id="{82CAE461-C0B1-40CE-96C7-BF817A2EA315}"/>
              </a:ext>
            </a:extLst>
          </p:cNvPr>
          <p:cNvSpPr>
            <a:spLocks noGrp="1"/>
          </p:cNvSpPr>
          <p:nvPr>
            <p:ph type="pic" sz="quarter" idx="15"/>
          </p:nvPr>
        </p:nvSpPr>
        <p:spPr>
          <a:xfrm>
            <a:off x="0" y="0"/>
            <a:ext cx="12191995" cy="6857999"/>
          </a:xfrm>
          <a:custGeom>
            <a:avLst/>
            <a:gdLst>
              <a:gd name="connsiteX0" fmla="*/ 0 w 12191995"/>
              <a:gd name="connsiteY0" fmla="*/ 0 h 6857999"/>
              <a:gd name="connsiteX1" fmla="*/ 12191995 w 12191995"/>
              <a:gd name="connsiteY1" fmla="*/ 0 h 6857999"/>
              <a:gd name="connsiteX2" fmla="*/ 12191995 w 12191995"/>
              <a:gd name="connsiteY2" fmla="*/ 6857999 h 6857999"/>
              <a:gd name="connsiteX3" fmla="*/ 8866207 w 12191995"/>
              <a:gd name="connsiteY3" fmla="*/ 6857999 h 6857999"/>
              <a:gd name="connsiteX4" fmla="*/ 8866207 w 12191995"/>
              <a:gd name="connsiteY4" fmla="*/ 1539432 h 6857999"/>
              <a:gd name="connsiteX5" fmla="*/ 0 w 12191995"/>
              <a:gd name="connsiteY5" fmla="*/ 1539432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5" h="6857999">
                <a:moveTo>
                  <a:pt x="0" y="0"/>
                </a:moveTo>
                <a:lnTo>
                  <a:pt x="12191995" y="0"/>
                </a:lnTo>
                <a:lnTo>
                  <a:pt x="12191995" y="6857999"/>
                </a:lnTo>
                <a:lnTo>
                  <a:pt x="8866207" y="6857999"/>
                </a:lnTo>
                <a:lnTo>
                  <a:pt x="8866207" y="1539432"/>
                </a:lnTo>
                <a:lnTo>
                  <a:pt x="0" y="1539432"/>
                </a:lnTo>
                <a:close/>
              </a:path>
            </a:pathLst>
          </a:custGeom>
          <a:solidFill>
            <a:schemeClr val="bg1">
              <a:lumMod val="95000"/>
            </a:schemeClr>
          </a:solidFill>
        </p:spPr>
        <p:txBody>
          <a:bodyPr wrap="square">
            <a:noAutofit/>
          </a:bodyPr>
          <a:lstStyle/>
          <a:p>
            <a:r>
              <a:rPr lang="en-US"/>
              <a:t>Click icon to add picture</a:t>
            </a:r>
            <a:endParaRPr lang="en-US" dirty="0"/>
          </a:p>
        </p:txBody>
      </p:sp>
      <p:sp>
        <p:nvSpPr>
          <p:cNvPr id="6" name="Title 1">
            <a:extLst>
              <a:ext uri="{FF2B5EF4-FFF2-40B4-BE49-F238E27FC236}">
                <a16:creationId xmlns:a16="http://schemas.microsoft.com/office/drawing/2014/main" id="{AA99C074-A230-B944-8FEA-870A76765C60}"/>
              </a:ext>
            </a:extLst>
          </p:cNvPr>
          <p:cNvSpPr>
            <a:spLocks noGrp="1"/>
          </p:cNvSpPr>
          <p:nvPr>
            <p:ph type="title" hasCustomPrompt="1"/>
          </p:nvPr>
        </p:nvSpPr>
        <p:spPr>
          <a:xfrm>
            <a:off x="838199" y="2002421"/>
            <a:ext cx="7252505" cy="891250"/>
          </a:xfrm>
        </p:spPr>
        <p:txBody>
          <a:bodyPr anchor="t">
            <a:noAutofit/>
          </a:bodyPr>
          <a:lstStyle>
            <a:lvl1pPr>
              <a:defRPr sz="5000" b="1">
                <a:solidFill>
                  <a:schemeClr val="bg1"/>
                </a:solidFill>
                <a:latin typeface="+mj-lt"/>
              </a:defRPr>
            </a:lvl1pPr>
          </a:lstStyle>
          <a:p>
            <a:r>
              <a:rPr lang="en-US" dirty="0"/>
              <a:t>CLICK TO ADD TITLE</a:t>
            </a:r>
          </a:p>
        </p:txBody>
      </p:sp>
      <p:sp>
        <p:nvSpPr>
          <p:cNvPr id="13" name="Text Placeholder 12">
            <a:extLst>
              <a:ext uri="{FF2B5EF4-FFF2-40B4-BE49-F238E27FC236}">
                <a16:creationId xmlns:a16="http://schemas.microsoft.com/office/drawing/2014/main" id="{1221857D-ECFA-4D4D-91DF-E36500791501}"/>
              </a:ext>
            </a:extLst>
          </p:cNvPr>
          <p:cNvSpPr>
            <a:spLocks noGrp="1"/>
          </p:cNvSpPr>
          <p:nvPr>
            <p:ph type="body" sz="quarter" idx="14" hasCustomPrompt="1"/>
          </p:nvPr>
        </p:nvSpPr>
        <p:spPr>
          <a:xfrm>
            <a:off x="838200" y="3090444"/>
            <a:ext cx="7252504" cy="338549"/>
          </a:xfrm>
        </p:spPr>
        <p:txBody>
          <a:bodyPr>
            <a:normAutofit/>
          </a:bodyPr>
          <a:lstStyle>
            <a:lvl1pPr marL="0" indent="0">
              <a:buNone/>
              <a:defRPr sz="1600" spc="300">
                <a:solidFill>
                  <a:schemeClr val="bg1"/>
                </a:solidFill>
                <a:latin typeface="+mn-lt"/>
                <a:cs typeface="Arial" panose="020B0604020202020204" pitchFamily="34" charset="0"/>
              </a:defRPr>
            </a:lvl1pPr>
          </a:lstStyle>
          <a:p>
            <a:pPr lvl="0"/>
            <a:r>
              <a:rPr lang="en-US" dirty="0"/>
              <a:t>SUBTITLE GOES HERE</a:t>
            </a:r>
          </a:p>
        </p:txBody>
      </p:sp>
      <p:sp>
        <p:nvSpPr>
          <p:cNvPr id="5" name="Shape 62">
            <a:extLst>
              <a:ext uri="{FF2B5EF4-FFF2-40B4-BE49-F238E27FC236}">
                <a16:creationId xmlns:a16="http://schemas.microsoft.com/office/drawing/2014/main" id="{E1A23DB6-E067-4A30-8C4B-98B452428518}"/>
              </a:ext>
            </a:extLst>
          </p:cNvPr>
          <p:cNvSpPr/>
          <p:nvPr userDrawn="1"/>
        </p:nvSpPr>
        <p:spPr>
          <a:xfrm rot="16200000" flipV="1">
            <a:off x="1094402" y="1819845"/>
            <a:ext cx="1" cy="2188805"/>
          </a:xfrm>
          <a:prstGeom prst="line">
            <a:avLst/>
          </a:prstGeom>
          <a:ln w="25400">
            <a:solidFill>
              <a:schemeClr val="bg1"/>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1399467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7_Custom Layou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AC775-D0E4-4AE8-B104-8AF0CC99549B}"/>
              </a:ext>
            </a:extLst>
          </p:cNvPr>
          <p:cNvSpPr>
            <a:spLocks noGrp="1"/>
          </p:cNvSpPr>
          <p:nvPr>
            <p:ph type="title" hasCustomPrompt="1"/>
          </p:nvPr>
        </p:nvSpPr>
        <p:spPr>
          <a:xfrm>
            <a:off x="826626" y="4867539"/>
            <a:ext cx="2239803" cy="1025525"/>
          </a:xfrm>
          <a:noFill/>
        </p:spPr>
        <p:txBody>
          <a:bodyPr vert="horz" lIns="0" tIns="45720" rIns="91440" bIns="0" rtlCol="0" anchor="b">
            <a:noAutofit/>
          </a:bodyPr>
          <a:lstStyle>
            <a:lvl1pPr>
              <a:defRPr lang="en-US" sz="5000" b="1">
                <a:solidFill>
                  <a:schemeClr val="tx2"/>
                </a:solidFill>
                <a:latin typeface="+mj-lt"/>
              </a:defRPr>
            </a:lvl1pPr>
          </a:lstStyle>
          <a:p>
            <a:pPr marL="0" lvl="0"/>
            <a:r>
              <a:rPr lang="en-US" noProof="0"/>
              <a:t>Agenda</a:t>
            </a:r>
          </a:p>
        </p:txBody>
      </p:sp>
      <p:sp>
        <p:nvSpPr>
          <p:cNvPr id="29" name="Picture Placeholder 28">
            <a:extLst>
              <a:ext uri="{FF2B5EF4-FFF2-40B4-BE49-F238E27FC236}">
                <a16:creationId xmlns:a16="http://schemas.microsoft.com/office/drawing/2014/main" id="{AA648B5A-E380-4E42-882E-71EBF6838E22}"/>
              </a:ext>
            </a:extLst>
          </p:cNvPr>
          <p:cNvSpPr>
            <a:spLocks noGrp="1"/>
          </p:cNvSpPr>
          <p:nvPr>
            <p:ph type="pic" sz="quarter" idx="12"/>
          </p:nvPr>
        </p:nvSpPr>
        <p:spPr>
          <a:xfrm>
            <a:off x="8634413" y="812800"/>
            <a:ext cx="3557587" cy="5232400"/>
          </a:xfrm>
        </p:spPr>
        <p:txBody>
          <a:bodyPr/>
          <a:lstStyle>
            <a:lvl1pPr>
              <a:defRPr>
                <a:latin typeface="+mn-lt"/>
              </a:defRPr>
            </a:lvl1pPr>
          </a:lstStyle>
          <a:p>
            <a:r>
              <a:rPr lang="en-US" noProof="0"/>
              <a:t>Click icon to add picture</a:t>
            </a:r>
            <a:endParaRPr lang="en-US" noProof="0" dirty="0"/>
          </a:p>
        </p:txBody>
      </p:sp>
      <p:sp>
        <p:nvSpPr>
          <p:cNvPr id="32" name="Text Placeholder 30">
            <a:extLst>
              <a:ext uri="{FF2B5EF4-FFF2-40B4-BE49-F238E27FC236}">
                <a16:creationId xmlns:a16="http://schemas.microsoft.com/office/drawing/2014/main" id="{A0A47E85-3BCA-460F-8AB1-52D89AC152B5}"/>
              </a:ext>
            </a:extLst>
          </p:cNvPr>
          <p:cNvSpPr>
            <a:spLocks noGrp="1"/>
          </p:cNvSpPr>
          <p:nvPr>
            <p:ph type="body" sz="quarter" idx="11" hasCustomPrompt="1"/>
          </p:nvPr>
        </p:nvSpPr>
        <p:spPr>
          <a:xfrm>
            <a:off x="4476854" y="879710"/>
            <a:ext cx="3983858" cy="755650"/>
          </a:xfrm>
        </p:spPr>
        <p:txBody>
          <a:bodyPr anchor="ctr">
            <a:normAutofit/>
          </a:bodyPr>
          <a:lstStyle>
            <a:lvl1pPr marL="0" indent="0">
              <a:buNone/>
              <a:defRPr sz="1600">
                <a:solidFill>
                  <a:schemeClr val="tx2"/>
                </a:solidFill>
                <a:latin typeface="+mn-lt"/>
                <a:cs typeface="Arial" panose="020B0604020202020204" pitchFamily="34" charset="0"/>
              </a:defRPr>
            </a:lvl1pPr>
            <a:lvl2pPr marL="457200" indent="0">
              <a:buNone/>
              <a:defRPr/>
            </a:lvl2pPr>
          </a:lstStyle>
          <a:p>
            <a:pPr lvl="0"/>
            <a:r>
              <a:rPr lang="en-US" noProof="0"/>
              <a:t>Click to edit Master </a:t>
            </a:r>
            <a:br>
              <a:rPr lang="en-US" noProof="0"/>
            </a:br>
            <a:r>
              <a:rPr lang="en-US" noProof="0"/>
              <a:t>text styles</a:t>
            </a:r>
          </a:p>
        </p:txBody>
      </p:sp>
      <p:sp>
        <p:nvSpPr>
          <p:cNvPr id="33" name="Text Placeholder 30">
            <a:extLst>
              <a:ext uri="{FF2B5EF4-FFF2-40B4-BE49-F238E27FC236}">
                <a16:creationId xmlns:a16="http://schemas.microsoft.com/office/drawing/2014/main" id="{D357C748-EEC9-489A-BCC6-CA3A91E3F2AD}"/>
              </a:ext>
            </a:extLst>
          </p:cNvPr>
          <p:cNvSpPr>
            <a:spLocks noGrp="1"/>
          </p:cNvSpPr>
          <p:nvPr>
            <p:ph type="body" sz="quarter" idx="13" hasCustomPrompt="1"/>
          </p:nvPr>
        </p:nvSpPr>
        <p:spPr>
          <a:xfrm>
            <a:off x="4476854" y="1956155"/>
            <a:ext cx="3983858" cy="755650"/>
          </a:xfrm>
        </p:spPr>
        <p:txBody>
          <a:bodyPr anchor="ctr">
            <a:normAutofit/>
          </a:bodyPr>
          <a:lstStyle>
            <a:lvl1pPr marL="0" indent="0">
              <a:spcBef>
                <a:spcPts val="0"/>
              </a:spcBef>
              <a:buNone/>
              <a:defRPr sz="1600">
                <a:solidFill>
                  <a:schemeClr val="tx2"/>
                </a:solidFill>
                <a:latin typeface="+mn-lt"/>
                <a:cs typeface="Arial" panose="020B0604020202020204" pitchFamily="34" charset="0"/>
              </a:defRPr>
            </a:lvl1pPr>
            <a:lvl2pPr marL="457200" indent="0">
              <a:buNone/>
              <a:defRPr/>
            </a:lvl2pPr>
          </a:lstStyle>
          <a:p>
            <a:pPr lvl="0"/>
            <a:r>
              <a:rPr lang="en-US" noProof="0"/>
              <a:t>Click to edit Master </a:t>
            </a:r>
            <a:br>
              <a:rPr lang="en-US" noProof="0"/>
            </a:br>
            <a:r>
              <a:rPr lang="en-US" noProof="0"/>
              <a:t>text styles</a:t>
            </a:r>
          </a:p>
        </p:txBody>
      </p:sp>
      <p:sp>
        <p:nvSpPr>
          <p:cNvPr id="34" name="Text Placeholder 30">
            <a:extLst>
              <a:ext uri="{FF2B5EF4-FFF2-40B4-BE49-F238E27FC236}">
                <a16:creationId xmlns:a16="http://schemas.microsoft.com/office/drawing/2014/main" id="{59136E3C-98E8-457D-ABD1-BA278DBB491B}"/>
              </a:ext>
            </a:extLst>
          </p:cNvPr>
          <p:cNvSpPr>
            <a:spLocks noGrp="1"/>
          </p:cNvSpPr>
          <p:nvPr>
            <p:ph type="body" sz="quarter" idx="14" hasCustomPrompt="1"/>
          </p:nvPr>
        </p:nvSpPr>
        <p:spPr>
          <a:xfrm>
            <a:off x="4476854" y="3032600"/>
            <a:ext cx="3983858" cy="755650"/>
          </a:xfrm>
        </p:spPr>
        <p:txBody>
          <a:bodyPr anchor="ctr">
            <a:normAutofit/>
          </a:bodyPr>
          <a:lstStyle>
            <a:lvl1pPr marL="0" indent="0">
              <a:spcBef>
                <a:spcPts val="0"/>
              </a:spcBef>
              <a:buNone/>
              <a:defRPr sz="1600">
                <a:solidFill>
                  <a:schemeClr val="tx2"/>
                </a:solidFill>
                <a:latin typeface="+mn-lt"/>
                <a:cs typeface="Arial" panose="020B0604020202020204" pitchFamily="34" charset="0"/>
              </a:defRPr>
            </a:lvl1pPr>
            <a:lvl2pPr marL="457200" indent="0">
              <a:buNone/>
              <a:defRPr/>
            </a:lvl2pPr>
          </a:lstStyle>
          <a:p>
            <a:pPr lvl="0"/>
            <a:r>
              <a:rPr lang="en-US" noProof="0"/>
              <a:t>Click to edit Master </a:t>
            </a:r>
            <a:br>
              <a:rPr lang="en-US" noProof="0"/>
            </a:br>
            <a:r>
              <a:rPr lang="en-US" noProof="0"/>
              <a:t>text styles</a:t>
            </a:r>
          </a:p>
        </p:txBody>
      </p:sp>
      <p:sp>
        <p:nvSpPr>
          <p:cNvPr id="35" name="Text Placeholder 30">
            <a:extLst>
              <a:ext uri="{FF2B5EF4-FFF2-40B4-BE49-F238E27FC236}">
                <a16:creationId xmlns:a16="http://schemas.microsoft.com/office/drawing/2014/main" id="{3F9938E0-7CFD-4C1C-88B0-388D25B8B1B8}"/>
              </a:ext>
            </a:extLst>
          </p:cNvPr>
          <p:cNvSpPr>
            <a:spLocks noGrp="1"/>
          </p:cNvSpPr>
          <p:nvPr>
            <p:ph type="body" sz="quarter" idx="15" hasCustomPrompt="1"/>
          </p:nvPr>
        </p:nvSpPr>
        <p:spPr>
          <a:xfrm>
            <a:off x="4476854" y="4109045"/>
            <a:ext cx="3983858" cy="755650"/>
          </a:xfrm>
        </p:spPr>
        <p:txBody>
          <a:bodyPr anchor="ctr">
            <a:normAutofit/>
          </a:bodyPr>
          <a:lstStyle>
            <a:lvl1pPr marL="0" indent="0">
              <a:spcBef>
                <a:spcPts val="0"/>
              </a:spcBef>
              <a:buNone/>
              <a:defRPr sz="1600">
                <a:solidFill>
                  <a:schemeClr val="tx2"/>
                </a:solidFill>
                <a:latin typeface="+mn-lt"/>
                <a:cs typeface="Arial" panose="020B0604020202020204" pitchFamily="34" charset="0"/>
              </a:defRPr>
            </a:lvl1pPr>
            <a:lvl2pPr marL="457200" indent="0">
              <a:buNone/>
              <a:defRPr/>
            </a:lvl2pPr>
          </a:lstStyle>
          <a:p>
            <a:pPr lvl="0"/>
            <a:r>
              <a:rPr lang="en-US" noProof="0"/>
              <a:t>Click to edit Master </a:t>
            </a:r>
            <a:br>
              <a:rPr lang="en-US" noProof="0"/>
            </a:br>
            <a:r>
              <a:rPr lang="en-US" noProof="0"/>
              <a:t>text styles</a:t>
            </a:r>
          </a:p>
        </p:txBody>
      </p:sp>
      <p:sp>
        <p:nvSpPr>
          <p:cNvPr id="36" name="Text Placeholder 30">
            <a:extLst>
              <a:ext uri="{FF2B5EF4-FFF2-40B4-BE49-F238E27FC236}">
                <a16:creationId xmlns:a16="http://schemas.microsoft.com/office/drawing/2014/main" id="{D274E9A2-3272-442A-A247-A383255C45F7}"/>
              </a:ext>
            </a:extLst>
          </p:cNvPr>
          <p:cNvSpPr>
            <a:spLocks noGrp="1"/>
          </p:cNvSpPr>
          <p:nvPr>
            <p:ph type="body" sz="quarter" idx="16" hasCustomPrompt="1"/>
          </p:nvPr>
        </p:nvSpPr>
        <p:spPr>
          <a:xfrm>
            <a:off x="4476854" y="5185490"/>
            <a:ext cx="3983858" cy="755650"/>
          </a:xfrm>
        </p:spPr>
        <p:txBody>
          <a:bodyPr anchor="ctr">
            <a:normAutofit/>
          </a:bodyPr>
          <a:lstStyle>
            <a:lvl1pPr marL="0" indent="0">
              <a:spcBef>
                <a:spcPts val="0"/>
              </a:spcBef>
              <a:buNone/>
              <a:defRPr sz="1600">
                <a:solidFill>
                  <a:schemeClr val="tx2"/>
                </a:solidFill>
                <a:latin typeface="+mn-lt"/>
                <a:cs typeface="Arial" panose="020B0604020202020204" pitchFamily="34" charset="0"/>
              </a:defRPr>
            </a:lvl1pPr>
            <a:lvl2pPr marL="457200" indent="0">
              <a:buNone/>
              <a:defRPr/>
            </a:lvl2pPr>
          </a:lstStyle>
          <a:p>
            <a:pPr lvl="0"/>
            <a:r>
              <a:rPr lang="en-US" noProof="0"/>
              <a:t>Click to edit Master </a:t>
            </a:r>
            <a:br>
              <a:rPr lang="en-US" noProof="0"/>
            </a:br>
            <a:r>
              <a:rPr lang="en-US" noProof="0"/>
              <a:t>text styles</a:t>
            </a:r>
          </a:p>
        </p:txBody>
      </p:sp>
      <p:sp>
        <p:nvSpPr>
          <p:cNvPr id="37" name="Text Placeholder 30">
            <a:extLst>
              <a:ext uri="{FF2B5EF4-FFF2-40B4-BE49-F238E27FC236}">
                <a16:creationId xmlns:a16="http://schemas.microsoft.com/office/drawing/2014/main" id="{2D435A30-7C8E-4847-B027-91CBFA159229}"/>
              </a:ext>
            </a:extLst>
          </p:cNvPr>
          <p:cNvSpPr>
            <a:spLocks noGrp="1"/>
          </p:cNvSpPr>
          <p:nvPr>
            <p:ph type="body" sz="quarter" idx="17" hasCustomPrompt="1"/>
          </p:nvPr>
        </p:nvSpPr>
        <p:spPr>
          <a:xfrm>
            <a:off x="3527730" y="879710"/>
            <a:ext cx="741082" cy="755650"/>
          </a:xfrm>
        </p:spPr>
        <p:txBody>
          <a:bodyPr rIns="0" anchor="ctr">
            <a:noAutofit/>
          </a:bodyPr>
          <a:lstStyle>
            <a:lvl1pPr marL="0" indent="0" algn="r">
              <a:buNone/>
              <a:defRPr sz="6000">
                <a:solidFill>
                  <a:schemeClr val="accent2"/>
                </a:solidFill>
                <a:latin typeface="+mj-lt"/>
                <a:cs typeface="Arial" panose="020B0604020202020204" pitchFamily="34" charset="0"/>
              </a:defRPr>
            </a:lvl1pPr>
            <a:lvl2pPr marL="457200" indent="0">
              <a:buNone/>
              <a:defRPr/>
            </a:lvl2pPr>
          </a:lstStyle>
          <a:p>
            <a:pPr lvl="0"/>
            <a:r>
              <a:rPr lang="en-US" noProof="0"/>
              <a:t>1</a:t>
            </a:r>
          </a:p>
        </p:txBody>
      </p:sp>
      <p:sp>
        <p:nvSpPr>
          <p:cNvPr id="38" name="Text Placeholder 30">
            <a:extLst>
              <a:ext uri="{FF2B5EF4-FFF2-40B4-BE49-F238E27FC236}">
                <a16:creationId xmlns:a16="http://schemas.microsoft.com/office/drawing/2014/main" id="{819BB324-34C6-4FF7-8780-D294AC6EC5AC}"/>
              </a:ext>
            </a:extLst>
          </p:cNvPr>
          <p:cNvSpPr>
            <a:spLocks noGrp="1"/>
          </p:cNvSpPr>
          <p:nvPr>
            <p:ph type="body" sz="quarter" idx="18" hasCustomPrompt="1"/>
          </p:nvPr>
        </p:nvSpPr>
        <p:spPr>
          <a:xfrm>
            <a:off x="3527730" y="1956155"/>
            <a:ext cx="741082" cy="755650"/>
          </a:xfrm>
        </p:spPr>
        <p:txBody>
          <a:bodyPr rIns="0" anchor="ctr">
            <a:noAutofit/>
          </a:bodyPr>
          <a:lstStyle>
            <a:lvl1pPr marL="0" indent="0" algn="r">
              <a:buNone/>
              <a:defRPr sz="6000">
                <a:solidFill>
                  <a:schemeClr val="accent2"/>
                </a:solidFill>
                <a:latin typeface="+mj-lt"/>
                <a:cs typeface="Arial" panose="020B0604020202020204" pitchFamily="34" charset="0"/>
              </a:defRPr>
            </a:lvl1pPr>
            <a:lvl2pPr marL="457200" indent="0">
              <a:buNone/>
              <a:defRPr/>
            </a:lvl2pPr>
          </a:lstStyle>
          <a:p>
            <a:pPr lvl="0"/>
            <a:r>
              <a:rPr lang="en-US" noProof="0"/>
              <a:t>2</a:t>
            </a:r>
          </a:p>
        </p:txBody>
      </p:sp>
      <p:sp>
        <p:nvSpPr>
          <p:cNvPr id="39" name="Text Placeholder 30">
            <a:extLst>
              <a:ext uri="{FF2B5EF4-FFF2-40B4-BE49-F238E27FC236}">
                <a16:creationId xmlns:a16="http://schemas.microsoft.com/office/drawing/2014/main" id="{43B3C496-FB0A-4924-A341-696D17E2D9C5}"/>
              </a:ext>
            </a:extLst>
          </p:cNvPr>
          <p:cNvSpPr>
            <a:spLocks noGrp="1"/>
          </p:cNvSpPr>
          <p:nvPr>
            <p:ph type="body" sz="quarter" idx="19" hasCustomPrompt="1"/>
          </p:nvPr>
        </p:nvSpPr>
        <p:spPr>
          <a:xfrm>
            <a:off x="3527730" y="3032600"/>
            <a:ext cx="741082" cy="755650"/>
          </a:xfrm>
        </p:spPr>
        <p:txBody>
          <a:bodyPr rIns="0" anchor="ctr">
            <a:noAutofit/>
          </a:bodyPr>
          <a:lstStyle>
            <a:lvl1pPr marL="0" indent="0" algn="r">
              <a:buNone/>
              <a:defRPr sz="6000">
                <a:solidFill>
                  <a:schemeClr val="accent2"/>
                </a:solidFill>
                <a:latin typeface="+mj-lt"/>
                <a:cs typeface="Arial" panose="020B0604020202020204" pitchFamily="34" charset="0"/>
              </a:defRPr>
            </a:lvl1pPr>
            <a:lvl2pPr marL="457200" indent="0">
              <a:buNone/>
              <a:defRPr/>
            </a:lvl2pPr>
          </a:lstStyle>
          <a:p>
            <a:pPr lvl="0"/>
            <a:r>
              <a:rPr lang="en-US" noProof="0"/>
              <a:t>3</a:t>
            </a:r>
          </a:p>
        </p:txBody>
      </p:sp>
      <p:sp>
        <p:nvSpPr>
          <p:cNvPr id="40" name="Text Placeholder 30">
            <a:extLst>
              <a:ext uri="{FF2B5EF4-FFF2-40B4-BE49-F238E27FC236}">
                <a16:creationId xmlns:a16="http://schemas.microsoft.com/office/drawing/2014/main" id="{FEACD5FF-800E-4BB0-82F3-2E0AEF1215D5}"/>
              </a:ext>
            </a:extLst>
          </p:cNvPr>
          <p:cNvSpPr>
            <a:spLocks noGrp="1"/>
          </p:cNvSpPr>
          <p:nvPr>
            <p:ph type="body" sz="quarter" idx="20" hasCustomPrompt="1"/>
          </p:nvPr>
        </p:nvSpPr>
        <p:spPr>
          <a:xfrm>
            <a:off x="3527730" y="4109045"/>
            <a:ext cx="741082" cy="755650"/>
          </a:xfrm>
        </p:spPr>
        <p:txBody>
          <a:bodyPr rIns="0" anchor="ctr">
            <a:noAutofit/>
          </a:bodyPr>
          <a:lstStyle>
            <a:lvl1pPr marL="0" indent="0" algn="r">
              <a:buNone/>
              <a:defRPr sz="6000">
                <a:solidFill>
                  <a:schemeClr val="accent2"/>
                </a:solidFill>
                <a:latin typeface="+mj-lt"/>
                <a:cs typeface="Arial" panose="020B0604020202020204" pitchFamily="34" charset="0"/>
              </a:defRPr>
            </a:lvl1pPr>
            <a:lvl2pPr marL="457200" indent="0">
              <a:buNone/>
              <a:defRPr/>
            </a:lvl2pPr>
          </a:lstStyle>
          <a:p>
            <a:pPr lvl="0"/>
            <a:r>
              <a:rPr lang="en-US" noProof="0"/>
              <a:t>4</a:t>
            </a:r>
          </a:p>
        </p:txBody>
      </p:sp>
      <p:sp>
        <p:nvSpPr>
          <p:cNvPr id="41" name="Text Placeholder 30">
            <a:extLst>
              <a:ext uri="{FF2B5EF4-FFF2-40B4-BE49-F238E27FC236}">
                <a16:creationId xmlns:a16="http://schemas.microsoft.com/office/drawing/2014/main" id="{58B97284-E1BE-4DCD-9CC1-C441D1A8573A}"/>
              </a:ext>
            </a:extLst>
          </p:cNvPr>
          <p:cNvSpPr>
            <a:spLocks noGrp="1"/>
          </p:cNvSpPr>
          <p:nvPr>
            <p:ph type="body" sz="quarter" idx="21" hasCustomPrompt="1"/>
          </p:nvPr>
        </p:nvSpPr>
        <p:spPr>
          <a:xfrm>
            <a:off x="3527730" y="5185490"/>
            <a:ext cx="741082" cy="755650"/>
          </a:xfrm>
        </p:spPr>
        <p:txBody>
          <a:bodyPr rIns="0" anchor="ctr">
            <a:noAutofit/>
          </a:bodyPr>
          <a:lstStyle>
            <a:lvl1pPr marL="0" indent="0" algn="r">
              <a:buNone/>
              <a:defRPr sz="6000">
                <a:solidFill>
                  <a:schemeClr val="accent2"/>
                </a:solidFill>
                <a:latin typeface="+mj-lt"/>
                <a:cs typeface="Arial" panose="020B0604020202020204" pitchFamily="34" charset="0"/>
              </a:defRPr>
            </a:lvl1pPr>
            <a:lvl2pPr marL="457200" indent="0">
              <a:buNone/>
              <a:defRPr/>
            </a:lvl2pPr>
          </a:lstStyle>
          <a:p>
            <a:pPr lvl="0"/>
            <a:r>
              <a:rPr lang="en-US" noProof="0"/>
              <a:t>5</a:t>
            </a:r>
          </a:p>
        </p:txBody>
      </p:sp>
      <p:sp>
        <p:nvSpPr>
          <p:cNvPr id="42" name="Shape 62">
            <a:extLst>
              <a:ext uri="{FF2B5EF4-FFF2-40B4-BE49-F238E27FC236}">
                <a16:creationId xmlns:a16="http://schemas.microsoft.com/office/drawing/2014/main" id="{79517603-8FAC-41C9-B5BE-3F8BA7D93CE6}"/>
              </a:ext>
            </a:extLst>
          </p:cNvPr>
          <p:cNvSpPr/>
          <p:nvPr userDrawn="1"/>
        </p:nvSpPr>
        <p:spPr>
          <a:xfrm rot="16200000" flipV="1">
            <a:off x="965155" y="3899540"/>
            <a:ext cx="0" cy="1930310"/>
          </a:xfrm>
          <a:prstGeom prst="line">
            <a:avLst/>
          </a:prstGeom>
          <a:ln w="19050">
            <a:solidFill>
              <a:schemeClr val="tx2"/>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lang="en-US" sz="1500" noProof="0" dirty="0"/>
          </a:p>
        </p:txBody>
      </p:sp>
    </p:spTree>
    <p:extLst>
      <p:ext uri="{BB962C8B-B14F-4D97-AF65-F5344CB8AC3E}">
        <p14:creationId xmlns:p14="http://schemas.microsoft.com/office/powerpoint/2010/main" val="4283145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731EC-67BA-493B-B1C7-6258DD2B6042}"/>
              </a:ext>
            </a:extLst>
          </p:cNvPr>
          <p:cNvSpPr>
            <a:spLocks noGrp="1"/>
          </p:cNvSpPr>
          <p:nvPr>
            <p:ph type="title"/>
          </p:nvPr>
        </p:nvSpPr>
        <p:spPr>
          <a:xfrm>
            <a:off x="2812643" y="1691472"/>
            <a:ext cx="4385841" cy="1325563"/>
          </a:xfrm>
        </p:spPr>
        <p:txBody>
          <a:bodyPr anchor="b"/>
          <a:lstStyle>
            <a:lvl1pPr algn="r">
              <a:defRPr>
                <a:latin typeface="+mj-lt"/>
              </a:defRPr>
            </a:lvl1pPr>
          </a:lstStyle>
          <a:p>
            <a:r>
              <a:rPr lang="en-US"/>
              <a:t>Click to edit Master title style</a:t>
            </a:r>
            <a:endParaRPr lang="en-US" dirty="0"/>
          </a:p>
        </p:txBody>
      </p:sp>
      <p:sp>
        <p:nvSpPr>
          <p:cNvPr id="5" name="Picture Placeholder 4">
            <a:extLst>
              <a:ext uri="{FF2B5EF4-FFF2-40B4-BE49-F238E27FC236}">
                <a16:creationId xmlns:a16="http://schemas.microsoft.com/office/drawing/2014/main" id="{BE84B7CE-D997-4F92-BD9D-3F9DE2782EF8}"/>
              </a:ext>
            </a:extLst>
          </p:cNvPr>
          <p:cNvSpPr>
            <a:spLocks noGrp="1"/>
          </p:cNvSpPr>
          <p:nvPr>
            <p:ph type="pic" sz="quarter" idx="10"/>
          </p:nvPr>
        </p:nvSpPr>
        <p:spPr>
          <a:xfrm>
            <a:off x="0" y="3500437"/>
            <a:ext cx="12192000" cy="3357563"/>
          </a:xfrm>
        </p:spPr>
        <p:txBody>
          <a:bodyPr/>
          <a:lstStyle>
            <a:lvl1pPr>
              <a:defRPr>
                <a:latin typeface="+mn-lt"/>
              </a:defRPr>
            </a:lvl1pPr>
          </a:lstStyle>
          <a:p>
            <a:r>
              <a:rPr lang="en-US"/>
              <a:t>Click icon to add picture</a:t>
            </a:r>
            <a:endParaRPr lang="en-US" dirty="0"/>
          </a:p>
        </p:txBody>
      </p:sp>
      <p:sp>
        <p:nvSpPr>
          <p:cNvPr id="7" name="Text Placeholder 6">
            <a:extLst>
              <a:ext uri="{FF2B5EF4-FFF2-40B4-BE49-F238E27FC236}">
                <a16:creationId xmlns:a16="http://schemas.microsoft.com/office/drawing/2014/main" id="{233D39E2-2188-4621-B115-A912A057E8AC}"/>
              </a:ext>
            </a:extLst>
          </p:cNvPr>
          <p:cNvSpPr>
            <a:spLocks noGrp="1"/>
          </p:cNvSpPr>
          <p:nvPr>
            <p:ph type="body" sz="quarter" idx="11"/>
          </p:nvPr>
        </p:nvSpPr>
        <p:spPr>
          <a:xfrm>
            <a:off x="7569843" y="1690688"/>
            <a:ext cx="4155432" cy="1325562"/>
          </a:xfrm>
        </p:spPr>
        <p:txBody>
          <a:bodyPr>
            <a:noAutofit/>
          </a:bodyPr>
          <a:lstStyle>
            <a:lvl1pPr marL="0" indent="0">
              <a:lnSpc>
                <a:spcPct val="100000"/>
              </a:lnSpc>
              <a:buNone/>
              <a:defRPr sz="1400">
                <a:latin typeface="+mn-lt"/>
                <a:cs typeface="Arial" panose="020B0604020202020204" pitchFamily="34" charset="0"/>
              </a:defRPr>
            </a:lvl1pPr>
          </a:lstStyle>
          <a:p>
            <a:pPr lvl="0"/>
            <a:r>
              <a:rPr lang="en-US"/>
              <a:t>Click to edit Master text styles</a:t>
            </a:r>
          </a:p>
        </p:txBody>
      </p:sp>
      <p:sp>
        <p:nvSpPr>
          <p:cNvPr id="8" name="Text Placeholder 6">
            <a:extLst>
              <a:ext uri="{FF2B5EF4-FFF2-40B4-BE49-F238E27FC236}">
                <a16:creationId xmlns:a16="http://schemas.microsoft.com/office/drawing/2014/main" id="{75D558A5-D3BF-4DB7-928F-A20868F3C37D}"/>
              </a:ext>
            </a:extLst>
          </p:cNvPr>
          <p:cNvSpPr>
            <a:spLocks noGrp="1"/>
          </p:cNvSpPr>
          <p:nvPr>
            <p:ph type="body" sz="quarter" idx="12"/>
          </p:nvPr>
        </p:nvSpPr>
        <p:spPr>
          <a:xfrm>
            <a:off x="7569843" y="1227698"/>
            <a:ext cx="4155432" cy="382749"/>
          </a:xfrm>
        </p:spPr>
        <p:txBody>
          <a:bodyPr anchor="b">
            <a:normAutofit/>
          </a:bodyPr>
          <a:lstStyle>
            <a:lvl1pPr marL="0" indent="0">
              <a:buNone/>
              <a:defRPr sz="1600" b="1">
                <a:latin typeface="+mn-lt"/>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1984934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4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731EC-67BA-493B-B1C7-6258DD2B6042}"/>
              </a:ext>
            </a:extLst>
          </p:cNvPr>
          <p:cNvSpPr>
            <a:spLocks noGrp="1"/>
          </p:cNvSpPr>
          <p:nvPr>
            <p:ph type="title"/>
          </p:nvPr>
        </p:nvSpPr>
        <p:spPr>
          <a:xfrm>
            <a:off x="844948" y="1193765"/>
            <a:ext cx="4385841" cy="1325563"/>
          </a:xfrm>
        </p:spPr>
        <p:txBody>
          <a:bodyPr anchor="b">
            <a:normAutofit/>
          </a:bodyPr>
          <a:lstStyle>
            <a:lvl1pPr algn="r">
              <a:defRPr sz="4000">
                <a:latin typeface="+mj-lt"/>
              </a:defRPr>
            </a:lvl1pPr>
          </a:lstStyle>
          <a:p>
            <a:r>
              <a:rPr lang="en-US"/>
              <a:t>Click to edit Master title style</a:t>
            </a:r>
            <a:endParaRPr lang="en-US" dirty="0"/>
          </a:p>
        </p:txBody>
      </p:sp>
      <p:sp>
        <p:nvSpPr>
          <p:cNvPr id="5" name="Picture Placeholder 4">
            <a:extLst>
              <a:ext uri="{FF2B5EF4-FFF2-40B4-BE49-F238E27FC236}">
                <a16:creationId xmlns:a16="http://schemas.microsoft.com/office/drawing/2014/main" id="{BE84B7CE-D997-4F92-BD9D-3F9DE2782EF8}"/>
              </a:ext>
            </a:extLst>
          </p:cNvPr>
          <p:cNvSpPr>
            <a:spLocks noGrp="1"/>
          </p:cNvSpPr>
          <p:nvPr>
            <p:ph type="pic" sz="quarter" idx="10"/>
          </p:nvPr>
        </p:nvSpPr>
        <p:spPr>
          <a:xfrm>
            <a:off x="844947" y="2632337"/>
            <a:ext cx="4385841" cy="3357563"/>
          </a:xfrm>
        </p:spPr>
        <p:txBody>
          <a:bodyPr/>
          <a:lstStyle>
            <a:lvl1pPr>
              <a:defRPr>
                <a:latin typeface="+mn-lt"/>
              </a:defRPr>
            </a:lvl1pPr>
          </a:lstStyle>
          <a:p>
            <a:r>
              <a:rPr lang="en-US"/>
              <a:t>Click icon to add picture</a:t>
            </a:r>
            <a:endParaRPr lang="en-US" dirty="0"/>
          </a:p>
        </p:txBody>
      </p:sp>
      <p:sp>
        <p:nvSpPr>
          <p:cNvPr id="8" name="Text Placeholder 6">
            <a:extLst>
              <a:ext uri="{FF2B5EF4-FFF2-40B4-BE49-F238E27FC236}">
                <a16:creationId xmlns:a16="http://schemas.microsoft.com/office/drawing/2014/main" id="{75D558A5-D3BF-4DB7-928F-A20868F3C37D}"/>
              </a:ext>
            </a:extLst>
          </p:cNvPr>
          <p:cNvSpPr>
            <a:spLocks noGrp="1"/>
          </p:cNvSpPr>
          <p:nvPr>
            <p:ph type="body" sz="quarter" idx="12" hasCustomPrompt="1"/>
          </p:nvPr>
        </p:nvSpPr>
        <p:spPr>
          <a:xfrm>
            <a:off x="5470816" y="2540529"/>
            <a:ext cx="3046302" cy="382749"/>
          </a:xfrm>
        </p:spPr>
        <p:txBody>
          <a:bodyPr lIns="0" anchor="b">
            <a:normAutofit/>
          </a:bodyPr>
          <a:lstStyle>
            <a:lvl1pPr marL="0" indent="0">
              <a:buNone/>
              <a:defRPr sz="1600" b="1">
                <a:latin typeface="+mn-lt"/>
                <a:cs typeface="Arial" panose="020B0604020202020204" pitchFamily="34" charset="0"/>
              </a:defRPr>
            </a:lvl1pPr>
          </a:lstStyle>
          <a:p>
            <a:pPr lvl="0"/>
            <a:r>
              <a:rPr lang="en-US" dirty="0"/>
              <a:t>Click to add title here</a:t>
            </a:r>
          </a:p>
        </p:txBody>
      </p:sp>
      <p:sp>
        <p:nvSpPr>
          <p:cNvPr id="9" name="Text Placeholder 6">
            <a:extLst>
              <a:ext uri="{FF2B5EF4-FFF2-40B4-BE49-F238E27FC236}">
                <a16:creationId xmlns:a16="http://schemas.microsoft.com/office/drawing/2014/main" id="{92EBEB66-5E12-4FD8-AC09-10C992CA7CFE}"/>
              </a:ext>
            </a:extLst>
          </p:cNvPr>
          <p:cNvSpPr>
            <a:spLocks noGrp="1"/>
          </p:cNvSpPr>
          <p:nvPr>
            <p:ph type="body" sz="quarter" idx="14" hasCustomPrompt="1"/>
          </p:nvPr>
        </p:nvSpPr>
        <p:spPr>
          <a:xfrm>
            <a:off x="8769606" y="2540529"/>
            <a:ext cx="3023149" cy="382749"/>
          </a:xfrm>
        </p:spPr>
        <p:txBody>
          <a:bodyPr vert="horz" lIns="0" tIns="45720" rIns="91440" bIns="45720" rtlCol="0" anchor="b">
            <a:normAutofit/>
          </a:bodyPr>
          <a:lstStyle>
            <a:lvl1pPr>
              <a:defRPr lang="en-US" sz="1600" b="1" dirty="0">
                <a:latin typeface="+mn-lt"/>
              </a:defRPr>
            </a:lvl1pPr>
          </a:lstStyle>
          <a:p>
            <a:pPr marL="0" lvl="0" indent="0">
              <a:buNone/>
            </a:pPr>
            <a:r>
              <a:rPr lang="en-US" dirty="0"/>
              <a:t>Click to add title here</a:t>
            </a:r>
          </a:p>
        </p:txBody>
      </p:sp>
      <p:sp>
        <p:nvSpPr>
          <p:cNvPr id="4" name="Text Placeholder 3">
            <a:extLst>
              <a:ext uri="{FF2B5EF4-FFF2-40B4-BE49-F238E27FC236}">
                <a16:creationId xmlns:a16="http://schemas.microsoft.com/office/drawing/2014/main" id="{9B53E20B-DD70-4AFB-9D9B-17969F880C06}"/>
              </a:ext>
            </a:extLst>
          </p:cNvPr>
          <p:cNvSpPr>
            <a:spLocks noGrp="1"/>
          </p:cNvSpPr>
          <p:nvPr>
            <p:ph type="body" sz="quarter" idx="15"/>
          </p:nvPr>
        </p:nvSpPr>
        <p:spPr>
          <a:xfrm>
            <a:off x="5470525" y="2944813"/>
            <a:ext cx="3046413" cy="3044825"/>
          </a:xfrm>
        </p:spPr>
        <p:txBody>
          <a:bodyPr lIns="0" tIns="72000">
            <a:normAutofit/>
          </a:bodyPr>
          <a:lstStyle>
            <a:lvl1pPr>
              <a:defRPr sz="1400">
                <a:latin typeface="+mn-lt"/>
              </a:defRPr>
            </a:lvl1pPr>
            <a:lvl2pPr>
              <a:defRPr sz="1200">
                <a:latin typeface="+mn-lt"/>
              </a:defRPr>
            </a:lvl2pPr>
            <a:lvl3pPr>
              <a:defRPr sz="1100">
                <a:latin typeface="+mn-lt"/>
              </a:defRPr>
            </a:lvl3pPr>
            <a:lvl4pPr>
              <a:defRPr sz="1050">
                <a:latin typeface="+mn-lt"/>
              </a:defRPr>
            </a:lvl4pPr>
            <a:lvl5pPr>
              <a:defRPr sz="105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3">
            <a:extLst>
              <a:ext uri="{FF2B5EF4-FFF2-40B4-BE49-F238E27FC236}">
                <a16:creationId xmlns:a16="http://schemas.microsoft.com/office/drawing/2014/main" id="{37EBF543-63D2-4169-AB73-3F4BD242FA61}"/>
              </a:ext>
            </a:extLst>
          </p:cNvPr>
          <p:cNvSpPr>
            <a:spLocks noGrp="1"/>
          </p:cNvSpPr>
          <p:nvPr>
            <p:ph type="body" sz="quarter" idx="16"/>
          </p:nvPr>
        </p:nvSpPr>
        <p:spPr>
          <a:xfrm>
            <a:off x="8769606" y="2944813"/>
            <a:ext cx="3023149" cy="3044825"/>
          </a:xfrm>
        </p:spPr>
        <p:txBody>
          <a:bodyPr lIns="0" tIns="72000">
            <a:normAutofit/>
          </a:bodyPr>
          <a:lstStyle>
            <a:lvl1pPr>
              <a:defRPr sz="1400">
                <a:latin typeface="+mn-lt"/>
              </a:defRPr>
            </a:lvl1pPr>
            <a:lvl2pPr>
              <a:defRPr sz="1200">
                <a:latin typeface="+mn-lt"/>
              </a:defRPr>
            </a:lvl2pPr>
            <a:lvl3pPr>
              <a:defRPr sz="1100">
                <a:latin typeface="+mn-lt"/>
              </a:defRPr>
            </a:lvl3pPr>
            <a:lvl4pPr>
              <a:defRPr sz="1050">
                <a:latin typeface="+mn-lt"/>
              </a:defRPr>
            </a:lvl4pPr>
            <a:lvl5pPr>
              <a:defRPr sz="105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144141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0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731EC-67BA-493B-B1C7-6258DD2B6042}"/>
              </a:ext>
            </a:extLst>
          </p:cNvPr>
          <p:cNvSpPr>
            <a:spLocks noGrp="1"/>
          </p:cNvSpPr>
          <p:nvPr>
            <p:ph type="title"/>
          </p:nvPr>
        </p:nvSpPr>
        <p:spPr>
          <a:xfrm>
            <a:off x="5470525" y="1193765"/>
            <a:ext cx="6322230" cy="1325563"/>
          </a:xfrm>
        </p:spPr>
        <p:txBody>
          <a:bodyPr lIns="0" anchor="b">
            <a:normAutofit/>
          </a:bodyPr>
          <a:lstStyle>
            <a:lvl1pPr algn="l">
              <a:defRPr sz="4000">
                <a:latin typeface="+mj-lt"/>
              </a:defRPr>
            </a:lvl1pPr>
          </a:lstStyle>
          <a:p>
            <a:r>
              <a:rPr lang="en-US"/>
              <a:t>Click to edit Master title style</a:t>
            </a:r>
            <a:endParaRPr lang="en-US" dirty="0"/>
          </a:p>
        </p:txBody>
      </p:sp>
      <p:sp>
        <p:nvSpPr>
          <p:cNvPr id="5" name="Picture Placeholder 4">
            <a:extLst>
              <a:ext uri="{FF2B5EF4-FFF2-40B4-BE49-F238E27FC236}">
                <a16:creationId xmlns:a16="http://schemas.microsoft.com/office/drawing/2014/main" id="{BE84B7CE-D997-4F92-BD9D-3F9DE2782EF8}"/>
              </a:ext>
            </a:extLst>
          </p:cNvPr>
          <p:cNvSpPr>
            <a:spLocks noGrp="1"/>
          </p:cNvSpPr>
          <p:nvPr>
            <p:ph type="pic" sz="quarter" idx="10"/>
          </p:nvPr>
        </p:nvSpPr>
        <p:spPr>
          <a:xfrm>
            <a:off x="1" y="1193765"/>
            <a:ext cx="5230788" cy="4796135"/>
          </a:xfrm>
        </p:spPr>
        <p:txBody>
          <a:bodyPr/>
          <a:lstStyle>
            <a:lvl1pPr>
              <a:defRPr>
                <a:latin typeface="+mn-lt"/>
              </a:defRPr>
            </a:lvl1pPr>
          </a:lstStyle>
          <a:p>
            <a:r>
              <a:rPr lang="en-US"/>
              <a:t>Click icon to add picture</a:t>
            </a:r>
            <a:endParaRPr lang="en-US" dirty="0"/>
          </a:p>
        </p:txBody>
      </p:sp>
      <p:sp>
        <p:nvSpPr>
          <p:cNvPr id="8" name="Text Placeholder 6">
            <a:extLst>
              <a:ext uri="{FF2B5EF4-FFF2-40B4-BE49-F238E27FC236}">
                <a16:creationId xmlns:a16="http://schemas.microsoft.com/office/drawing/2014/main" id="{75D558A5-D3BF-4DB7-928F-A20868F3C37D}"/>
              </a:ext>
            </a:extLst>
          </p:cNvPr>
          <p:cNvSpPr>
            <a:spLocks noGrp="1"/>
          </p:cNvSpPr>
          <p:nvPr>
            <p:ph type="body" sz="quarter" idx="12" hasCustomPrompt="1"/>
          </p:nvPr>
        </p:nvSpPr>
        <p:spPr>
          <a:xfrm>
            <a:off x="5470816" y="2540529"/>
            <a:ext cx="3046302" cy="382749"/>
          </a:xfrm>
        </p:spPr>
        <p:txBody>
          <a:bodyPr lIns="0" anchor="b">
            <a:normAutofit/>
          </a:bodyPr>
          <a:lstStyle>
            <a:lvl1pPr marL="0" indent="0">
              <a:buNone/>
              <a:defRPr sz="1600" b="1">
                <a:latin typeface="+mn-lt"/>
                <a:cs typeface="Arial" panose="020B0604020202020204" pitchFamily="34" charset="0"/>
              </a:defRPr>
            </a:lvl1pPr>
          </a:lstStyle>
          <a:p>
            <a:pPr lvl="0"/>
            <a:r>
              <a:rPr lang="en-US" dirty="0"/>
              <a:t>Click to add title here</a:t>
            </a:r>
          </a:p>
        </p:txBody>
      </p:sp>
      <p:sp>
        <p:nvSpPr>
          <p:cNvPr id="9" name="Text Placeholder 6">
            <a:extLst>
              <a:ext uri="{FF2B5EF4-FFF2-40B4-BE49-F238E27FC236}">
                <a16:creationId xmlns:a16="http://schemas.microsoft.com/office/drawing/2014/main" id="{92EBEB66-5E12-4FD8-AC09-10C992CA7CFE}"/>
              </a:ext>
            </a:extLst>
          </p:cNvPr>
          <p:cNvSpPr>
            <a:spLocks noGrp="1"/>
          </p:cNvSpPr>
          <p:nvPr>
            <p:ph type="body" sz="quarter" idx="14" hasCustomPrompt="1"/>
          </p:nvPr>
        </p:nvSpPr>
        <p:spPr>
          <a:xfrm>
            <a:off x="8769606" y="2540529"/>
            <a:ext cx="3023149" cy="382749"/>
          </a:xfrm>
        </p:spPr>
        <p:txBody>
          <a:bodyPr vert="horz" lIns="0" tIns="45720" rIns="91440" bIns="45720" rtlCol="0" anchor="b">
            <a:normAutofit/>
          </a:bodyPr>
          <a:lstStyle>
            <a:lvl1pPr>
              <a:defRPr lang="en-US" sz="1600" b="1" dirty="0">
                <a:latin typeface="+mn-lt"/>
              </a:defRPr>
            </a:lvl1pPr>
          </a:lstStyle>
          <a:p>
            <a:pPr marL="0" lvl="0" indent="0">
              <a:buNone/>
            </a:pPr>
            <a:r>
              <a:rPr lang="en-US" dirty="0"/>
              <a:t>Click to add title here</a:t>
            </a:r>
          </a:p>
        </p:txBody>
      </p:sp>
      <p:sp>
        <p:nvSpPr>
          <p:cNvPr id="4" name="Text Placeholder 3">
            <a:extLst>
              <a:ext uri="{FF2B5EF4-FFF2-40B4-BE49-F238E27FC236}">
                <a16:creationId xmlns:a16="http://schemas.microsoft.com/office/drawing/2014/main" id="{9B53E20B-DD70-4AFB-9D9B-17969F880C06}"/>
              </a:ext>
            </a:extLst>
          </p:cNvPr>
          <p:cNvSpPr>
            <a:spLocks noGrp="1"/>
          </p:cNvSpPr>
          <p:nvPr>
            <p:ph type="body" sz="quarter" idx="15"/>
          </p:nvPr>
        </p:nvSpPr>
        <p:spPr>
          <a:xfrm>
            <a:off x="5470525" y="2944813"/>
            <a:ext cx="3046413" cy="3044825"/>
          </a:xfrm>
        </p:spPr>
        <p:txBody>
          <a:bodyPr lIns="0" tIns="72000">
            <a:normAutofit/>
          </a:bodyPr>
          <a:lstStyle>
            <a:lvl1pPr>
              <a:defRPr sz="1400">
                <a:latin typeface="+mn-lt"/>
              </a:defRPr>
            </a:lvl1pPr>
            <a:lvl2pPr>
              <a:defRPr sz="1200">
                <a:latin typeface="+mn-lt"/>
              </a:defRPr>
            </a:lvl2pPr>
            <a:lvl3pPr>
              <a:defRPr sz="1100">
                <a:latin typeface="+mn-lt"/>
              </a:defRPr>
            </a:lvl3pPr>
            <a:lvl4pPr>
              <a:defRPr sz="1050">
                <a:latin typeface="+mn-lt"/>
              </a:defRPr>
            </a:lvl4pPr>
            <a:lvl5pPr>
              <a:defRPr sz="105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3">
            <a:extLst>
              <a:ext uri="{FF2B5EF4-FFF2-40B4-BE49-F238E27FC236}">
                <a16:creationId xmlns:a16="http://schemas.microsoft.com/office/drawing/2014/main" id="{37EBF543-63D2-4169-AB73-3F4BD242FA61}"/>
              </a:ext>
            </a:extLst>
          </p:cNvPr>
          <p:cNvSpPr>
            <a:spLocks noGrp="1"/>
          </p:cNvSpPr>
          <p:nvPr>
            <p:ph type="body" sz="quarter" idx="16"/>
          </p:nvPr>
        </p:nvSpPr>
        <p:spPr>
          <a:xfrm>
            <a:off x="8769606" y="2944813"/>
            <a:ext cx="3023149" cy="3044825"/>
          </a:xfrm>
        </p:spPr>
        <p:txBody>
          <a:bodyPr lIns="0" tIns="72000">
            <a:normAutofit/>
          </a:bodyPr>
          <a:lstStyle>
            <a:lvl1pPr>
              <a:defRPr sz="1400">
                <a:latin typeface="+mn-lt"/>
              </a:defRPr>
            </a:lvl1pPr>
            <a:lvl2pPr>
              <a:defRPr sz="1200">
                <a:latin typeface="+mn-lt"/>
              </a:defRPr>
            </a:lvl2pPr>
            <a:lvl3pPr>
              <a:defRPr sz="1100">
                <a:latin typeface="+mn-lt"/>
              </a:defRPr>
            </a:lvl3pPr>
            <a:lvl4pPr>
              <a:defRPr sz="1050">
                <a:latin typeface="+mn-lt"/>
              </a:defRPr>
            </a:lvl4pPr>
            <a:lvl5pPr>
              <a:defRPr sz="105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166034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731EC-67BA-493B-B1C7-6258DD2B6042}"/>
              </a:ext>
            </a:extLst>
          </p:cNvPr>
          <p:cNvSpPr>
            <a:spLocks noGrp="1"/>
          </p:cNvSpPr>
          <p:nvPr>
            <p:ph type="title"/>
          </p:nvPr>
        </p:nvSpPr>
        <p:spPr>
          <a:xfrm>
            <a:off x="838200" y="1809009"/>
            <a:ext cx="3416928" cy="2884911"/>
          </a:xfrm>
        </p:spPr>
        <p:txBody>
          <a:bodyPr lIns="0" anchor="t">
            <a:normAutofit/>
          </a:bodyPr>
          <a:lstStyle>
            <a:lvl1pPr algn="r">
              <a:defRPr sz="4000">
                <a:solidFill>
                  <a:schemeClr val="accent1"/>
                </a:solidFill>
                <a:latin typeface="+mj-lt"/>
              </a:defRPr>
            </a:lvl1pPr>
          </a:lstStyle>
          <a:p>
            <a:r>
              <a:rPr lang="en-US"/>
              <a:t>Click to edit Master title style</a:t>
            </a:r>
            <a:endParaRPr lang="en-US" dirty="0"/>
          </a:p>
        </p:txBody>
      </p:sp>
      <p:sp>
        <p:nvSpPr>
          <p:cNvPr id="8" name="Text Placeholder 6">
            <a:extLst>
              <a:ext uri="{FF2B5EF4-FFF2-40B4-BE49-F238E27FC236}">
                <a16:creationId xmlns:a16="http://schemas.microsoft.com/office/drawing/2014/main" id="{75D558A5-D3BF-4DB7-928F-A20868F3C37D}"/>
              </a:ext>
            </a:extLst>
          </p:cNvPr>
          <p:cNvSpPr>
            <a:spLocks noGrp="1"/>
          </p:cNvSpPr>
          <p:nvPr>
            <p:ph type="body" sz="quarter" idx="12" hasCustomPrompt="1"/>
          </p:nvPr>
        </p:nvSpPr>
        <p:spPr>
          <a:xfrm>
            <a:off x="4510875" y="1809009"/>
            <a:ext cx="3686025" cy="382749"/>
          </a:xfrm>
        </p:spPr>
        <p:txBody>
          <a:bodyPr lIns="0" anchor="b">
            <a:normAutofit/>
          </a:bodyPr>
          <a:lstStyle>
            <a:lvl1pPr marL="0" indent="0">
              <a:buNone/>
              <a:defRPr sz="1600" b="1">
                <a:latin typeface="+mn-lt"/>
                <a:cs typeface="Arial" panose="020B0604020202020204" pitchFamily="34" charset="0"/>
              </a:defRPr>
            </a:lvl1pPr>
          </a:lstStyle>
          <a:p>
            <a:pPr lvl="0"/>
            <a:r>
              <a:rPr lang="en-US" dirty="0"/>
              <a:t>Click to add title here</a:t>
            </a:r>
          </a:p>
        </p:txBody>
      </p:sp>
      <p:sp>
        <p:nvSpPr>
          <p:cNvPr id="9" name="Text Placeholder 6">
            <a:extLst>
              <a:ext uri="{FF2B5EF4-FFF2-40B4-BE49-F238E27FC236}">
                <a16:creationId xmlns:a16="http://schemas.microsoft.com/office/drawing/2014/main" id="{92EBEB66-5E12-4FD8-AC09-10C992CA7CFE}"/>
              </a:ext>
            </a:extLst>
          </p:cNvPr>
          <p:cNvSpPr>
            <a:spLocks noGrp="1"/>
          </p:cNvSpPr>
          <p:nvPr>
            <p:ph type="body" sz="quarter" idx="14" hasCustomPrompt="1"/>
          </p:nvPr>
        </p:nvSpPr>
        <p:spPr>
          <a:xfrm>
            <a:off x="8452175" y="1809009"/>
            <a:ext cx="3658010" cy="382749"/>
          </a:xfrm>
        </p:spPr>
        <p:txBody>
          <a:bodyPr vert="horz" lIns="0" tIns="45720" rIns="91440" bIns="45720" rtlCol="0" anchor="b">
            <a:normAutofit/>
          </a:bodyPr>
          <a:lstStyle>
            <a:lvl1pPr>
              <a:defRPr lang="en-US" sz="1600" b="1" dirty="0">
                <a:latin typeface="+mn-lt"/>
              </a:defRPr>
            </a:lvl1pPr>
          </a:lstStyle>
          <a:p>
            <a:pPr marL="0" lvl="0" indent="0">
              <a:buNone/>
            </a:pPr>
            <a:r>
              <a:rPr lang="en-US" dirty="0"/>
              <a:t>Click to add title here</a:t>
            </a:r>
          </a:p>
        </p:txBody>
      </p:sp>
      <p:sp>
        <p:nvSpPr>
          <p:cNvPr id="4" name="Text Placeholder 3">
            <a:extLst>
              <a:ext uri="{FF2B5EF4-FFF2-40B4-BE49-F238E27FC236}">
                <a16:creationId xmlns:a16="http://schemas.microsoft.com/office/drawing/2014/main" id="{9B53E20B-DD70-4AFB-9D9B-17969F880C06}"/>
              </a:ext>
            </a:extLst>
          </p:cNvPr>
          <p:cNvSpPr>
            <a:spLocks noGrp="1"/>
          </p:cNvSpPr>
          <p:nvPr>
            <p:ph type="body" sz="quarter" idx="15"/>
          </p:nvPr>
        </p:nvSpPr>
        <p:spPr>
          <a:xfrm>
            <a:off x="4510572" y="2213293"/>
            <a:ext cx="3686159" cy="3044825"/>
          </a:xfrm>
        </p:spPr>
        <p:txBody>
          <a:bodyPr lIns="0" tIns="72000">
            <a:normAutofit/>
          </a:bodyPr>
          <a:lstStyle>
            <a:lvl1pPr>
              <a:defRPr sz="1400">
                <a:latin typeface="+mn-lt"/>
              </a:defRPr>
            </a:lvl1pPr>
            <a:lvl2pPr>
              <a:defRPr sz="1200">
                <a:latin typeface="+mn-lt"/>
              </a:defRPr>
            </a:lvl2pPr>
            <a:lvl3pPr>
              <a:defRPr sz="1100">
                <a:latin typeface="+mn-lt"/>
              </a:defRPr>
            </a:lvl3pPr>
            <a:lvl4pPr>
              <a:defRPr sz="1050">
                <a:latin typeface="+mn-lt"/>
              </a:defRPr>
            </a:lvl4pPr>
            <a:lvl5pPr>
              <a:defRPr sz="105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3">
            <a:extLst>
              <a:ext uri="{FF2B5EF4-FFF2-40B4-BE49-F238E27FC236}">
                <a16:creationId xmlns:a16="http://schemas.microsoft.com/office/drawing/2014/main" id="{37EBF543-63D2-4169-AB73-3F4BD242FA61}"/>
              </a:ext>
            </a:extLst>
          </p:cNvPr>
          <p:cNvSpPr>
            <a:spLocks noGrp="1"/>
          </p:cNvSpPr>
          <p:nvPr>
            <p:ph type="body" sz="quarter" idx="16"/>
          </p:nvPr>
        </p:nvSpPr>
        <p:spPr>
          <a:xfrm>
            <a:off x="8452175" y="2213293"/>
            <a:ext cx="3658010" cy="3044825"/>
          </a:xfrm>
        </p:spPr>
        <p:txBody>
          <a:bodyPr lIns="0" tIns="72000">
            <a:normAutofit/>
          </a:bodyPr>
          <a:lstStyle>
            <a:lvl1pPr>
              <a:defRPr sz="1400">
                <a:latin typeface="+mn-lt"/>
              </a:defRPr>
            </a:lvl1pPr>
            <a:lvl2pPr>
              <a:defRPr sz="1200">
                <a:latin typeface="+mn-lt"/>
              </a:defRPr>
            </a:lvl2pPr>
            <a:lvl3pPr>
              <a:defRPr sz="1100">
                <a:latin typeface="+mn-lt"/>
              </a:defRPr>
            </a:lvl3pPr>
            <a:lvl4pPr>
              <a:defRPr sz="1050">
                <a:latin typeface="+mn-lt"/>
              </a:defRPr>
            </a:lvl4pPr>
            <a:lvl5pPr>
              <a:defRPr sz="105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550643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731EC-67BA-493B-B1C7-6258DD2B6042}"/>
              </a:ext>
            </a:extLst>
          </p:cNvPr>
          <p:cNvSpPr>
            <a:spLocks noGrp="1"/>
          </p:cNvSpPr>
          <p:nvPr>
            <p:ph type="title" hasCustomPrompt="1"/>
          </p:nvPr>
        </p:nvSpPr>
        <p:spPr>
          <a:xfrm>
            <a:off x="0" y="1687089"/>
            <a:ext cx="4297212" cy="3449109"/>
          </a:xfrm>
          <a:solidFill>
            <a:schemeClr val="accent2"/>
          </a:solidFill>
        </p:spPr>
        <p:txBody>
          <a:bodyPr vert="horz" lIns="0" tIns="45720" rIns="324000" bIns="45720" rtlCol="0" anchor="ctr">
            <a:normAutofit/>
          </a:bodyPr>
          <a:lstStyle>
            <a:lvl1pPr>
              <a:defRPr lang="en-US" sz="4000" dirty="0">
                <a:latin typeface="+mj-lt"/>
              </a:defRPr>
            </a:lvl1pPr>
          </a:lstStyle>
          <a:p>
            <a:pPr marL="0" lvl="0" algn="r"/>
            <a:r>
              <a:rPr lang="en-US" dirty="0"/>
              <a:t>Click to edit Master title </a:t>
            </a:r>
            <a:br>
              <a:rPr lang="en-US" dirty="0"/>
            </a:br>
            <a:r>
              <a:rPr lang="en-US" dirty="0"/>
              <a:t>style</a:t>
            </a:r>
          </a:p>
        </p:txBody>
      </p:sp>
      <p:sp>
        <p:nvSpPr>
          <p:cNvPr id="8" name="Text Placeholder 6">
            <a:extLst>
              <a:ext uri="{FF2B5EF4-FFF2-40B4-BE49-F238E27FC236}">
                <a16:creationId xmlns:a16="http://schemas.microsoft.com/office/drawing/2014/main" id="{75D558A5-D3BF-4DB7-928F-A20868F3C37D}"/>
              </a:ext>
            </a:extLst>
          </p:cNvPr>
          <p:cNvSpPr>
            <a:spLocks noGrp="1"/>
          </p:cNvSpPr>
          <p:nvPr>
            <p:ph type="body" sz="quarter" idx="12" hasCustomPrompt="1"/>
          </p:nvPr>
        </p:nvSpPr>
        <p:spPr>
          <a:xfrm>
            <a:off x="4568750" y="1687089"/>
            <a:ext cx="3686025" cy="382749"/>
          </a:xfrm>
        </p:spPr>
        <p:txBody>
          <a:bodyPr lIns="0" anchor="b">
            <a:normAutofit/>
          </a:bodyPr>
          <a:lstStyle>
            <a:lvl1pPr marL="0" indent="0">
              <a:buNone/>
              <a:defRPr sz="1600" b="1">
                <a:latin typeface="+mn-lt"/>
                <a:cs typeface="Arial" panose="020B0604020202020204" pitchFamily="34" charset="0"/>
              </a:defRPr>
            </a:lvl1pPr>
          </a:lstStyle>
          <a:p>
            <a:pPr lvl="0"/>
            <a:r>
              <a:rPr lang="en-US" dirty="0"/>
              <a:t>Click to add title here</a:t>
            </a:r>
          </a:p>
        </p:txBody>
      </p:sp>
      <p:sp>
        <p:nvSpPr>
          <p:cNvPr id="9" name="Text Placeholder 6">
            <a:extLst>
              <a:ext uri="{FF2B5EF4-FFF2-40B4-BE49-F238E27FC236}">
                <a16:creationId xmlns:a16="http://schemas.microsoft.com/office/drawing/2014/main" id="{92EBEB66-5E12-4FD8-AC09-10C992CA7CFE}"/>
              </a:ext>
            </a:extLst>
          </p:cNvPr>
          <p:cNvSpPr>
            <a:spLocks noGrp="1"/>
          </p:cNvSpPr>
          <p:nvPr>
            <p:ph type="body" sz="quarter" idx="14" hasCustomPrompt="1"/>
          </p:nvPr>
        </p:nvSpPr>
        <p:spPr>
          <a:xfrm>
            <a:off x="8452175" y="1687089"/>
            <a:ext cx="3658010" cy="382749"/>
          </a:xfrm>
        </p:spPr>
        <p:txBody>
          <a:bodyPr vert="horz" lIns="0" tIns="45720" rIns="91440" bIns="45720" rtlCol="0" anchor="b">
            <a:normAutofit/>
          </a:bodyPr>
          <a:lstStyle>
            <a:lvl1pPr marL="0" indent="0">
              <a:buNone/>
              <a:defRPr lang="en-US" sz="1600" b="1" dirty="0">
                <a:latin typeface="+mn-lt"/>
              </a:defRPr>
            </a:lvl1pPr>
          </a:lstStyle>
          <a:p>
            <a:pPr marL="228600" lvl="0" indent="-228600"/>
            <a:r>
              <a:rPr lang="en-US" dirty="0"/>
              <a:t>Click to add title here</a:t>
            </a:r>
          </a:p>
        </p:txBody>
      </p:sp>
      <p:sp>
        <p:nvSpPr>
          <p:cNvPr id="4" name="Text Placeholder 3">
            <a:extLst>
              <a:ext uri="{FF2B5EF4-FFF2-40B4-BE49-F238E27FC236}">
                <a16:creationId xmlns:a16="http://schemas.microsoft.com/office/drawing/2014/main" id="{9B53E20B-DD70-4AFB-9D9B-17969F880C06}"/>
              </a:ext>
            </a:extLst>
          </p:cNvPr>
          <p:cNvSpPr>
            <a:spLocks noGrp="1"/>
          </p:cNvSpPr>
          <p:nvPr>
            <p:ph type="body" sz="quarter" idx="15"/>
          </p:nvPr>
        </p:nvSpPr>
        <p:spPr>
          <a:xfrm>
            <a:off x="4568447" y="2091373"/>
            <a:ext cx="3686159" cy="3044825"/>
          </a:xfrm>
        </p:spPr>
        <p:txBody>
          <a:bodyPr lIns="0" tIns="72000">
            <a:normAutofit/>
          </a:bodyPr>
          <a:lstStyle>
            <a:lvl1pPr>
              <a:defRPr sz="1400">
                <a:latin typeface="+mn-lt"/>
              </a:defRPr>
            </a:lvl1pPr>
            <a:lvl2pPr>
              <a:defRPr sz="1200">
                <a:latin typeface="+mn-lt"/>
              </a:defRPr>
            </a:lvl2pPr>
            <a:lvl3pPr>
              <a:defRPr sz="1100">
                <a:latin typeface="+mn-lt"/>
              </a:defRPr>
            </a:lvl3pPr>
            <a:lvl4pPr>
              <a:defRPr sz="1050">
                <a:latin typeface="+mn-lt"/>
              </a:defRPr>
            </a:lvl4pPr>
            <a:lvl5pPr>
              <a:defRPr sz="105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3">
            <a:extLst>
              <a:ext uri="{FF2B5EF4-FFF2-40B4-BE49-F238E27FC236}">
                <a16:creationId xmlns:a16="http://schemas.microsoft.com/office/drawing/2014/main" id="{37EBF543-63D2-4169-AB73-3F4BD242FA61}"/>
              </a:ext>
            </a:extLst>
          </p:cNvPr>
          <p:cNvSpPr>
            <a:spLocks noGrp="1"/>
          </p:cNvSpPr>
          <p:nvPr>
            <p:ph type="body" sz="quarter" idx="16"/>
          </p:nvPr>
        </p:nvSpPr>
        <p:spPr>
          <a:xfrm>
            <a:off x="8452175" y="2091373"/>
            <a:ext cx="3658010" cy="3044825"/>
          </a:xfrm>
        </p:spPr>
        <p:txBody>
          <a:bodyPr lIns="0" tIns="72000">
            <a:normAutofit/>
          </a:bodyPr>
          <a:lstStyle>
            <a:lvl1pPr>
              <a:defRPr sz="1400">
                <a:latin typeface="+mn-lt"/>
              </a:defRPr>
            </a:lvl1pPr>
            <a:lvl2pPr>
              <a:defRPr sz="1200">
                <a:latin typeface="+mn-lt"/>
              </a:defRPr>
            </a:lvl2pPr>
            <a:lvl3pPr>
              <a:defRPr sz="1100">
                <a:latin typeface="+mn-lt"/>
              </a:defRPr>
            </a:lvl3pPr>
            <a:lvl4pPr>
              <a:defRPr sz="1050">
                <a:latin typeface="+mn-lt"/>
              </a:defRPr>
            </a:lvl4pPr>
            <a:lvl5pPr>
              <a:defRPr sz="105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hape 62">
            <a:extLst>
              <a:ext uri="{FF2B5EF4-FFF2-40B4-BE49-F238E27FC236}">
                <a16:creationId xmlns:a16="http://schemas.microsoft.com/office/drawing/2014/main" id="{22325F4A-8191-45D3-B031-5847B1E4B3AA}"/>
              </a:ext>
            </a:extLst>
          </p:cNvPr>
          <p:cNvSpPr/>
          <p:nvPr userDrawn="1"/>
        </p:nvSpPr>
        <p:spPr>
          <a:xfrm rot="16200000" flipV="1">
            <a:off x="3332057" y="1331831"/>
            <a:ext cx="0" cy="1930310"/>
          </a:xfrm>
          <a:prstGeom prst="line">
            <a:avLst/>
          </a:prstGeom>
          <a:ln w="19050">
            <a:solidFill>
              <a:schemeClr val="tx2"/>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
        <p:nvSpPr>
          <p:cNvPr id="3" name="Rectangle 2">
            <a:extLst>
              <a:ext uri="{FF2B5EF4-FFF2-40B4-BE49-F238E27FC236}">
                <a16:creationId xmlns:a16="http://schemas.microsoft.com/office/drawing/2014/main" id="{60EEF041-4EFF-410A-AFB4-25A65B462B2D}"/>
              </a:ext>
            </a:extLst>
          </p:cNvPr>
          <p:cNvSpPr/>
          <p:nvPr userDrawn="1"/>
        </p:nvSpPr>
        <p:spPr>
          <a:xfrm>
            <a:off x="12087828" y="1675514"/>
            <a:ext cx="115747" cy="344910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n-lt"/>
            </a:endParaRPr>
          </a:p>
        </p:txBody>
      </p:sp>
    </p:spTree>
    <p:extLst>
      <p:ext uri="{BB962C8B-B14F-4D97-AF65-F5344CB8AC3E}">
        <p14:creationId xmlns:p14="http://schemas.microsoft.com/office/powerpoint/2010/main" val="39044906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731EC-67BA-493B-B1C7-6258DD2B6042}"/>
              </a:ext>
            </a:extLst>
          </p:cNvPr>
          <p:cNvSpPr>
            <a:spLocks noGrp="1"/>
          </p:cNvSpPr>
          <p:nvPr>
            <p:ph type="title" hasCustomPrompt="1"/>
          </p:nvPr>
        </p:nvSpPr>
        <p:spPr>
          <a:xfrm>
            <a:off x="1" y="1687090"/>
            <a:ext cx="4568750" cy="1721802"/>
          </a:xfrm>
          <a:noFill/>
        </p:spPr>
        <p:txBody>
          <a:bodyPr lIns="0" rIns="324000" anchor="ctr">
            <a:normAutofit/>
          </a:bodyPr>
          <a:lstStyle>
            <a:lvl1pPr algn="r">
              <a:defRPr sz="4000">
                <a:latin typeface="+mj-lt"/>
              </a:defRPr>
            </a:lvl1pPr>
          </a:lstStyle>
          <a:p>
            <a:r>
              <a:rPr lang="en-US" dirty="0"/>
              <a:t>Click to edit </a:t>
            </a:r>
            <a:br>
              <a:rPr lang="en-US" dirty="0"/>
            </a:br>
            <a:r>
              <a:rPr lang="en-US" dirty="0"/>
              <a:t>Master title style</a:t>
            </a:r>
          </a:p>
        </p:txBody>
      </p:sp>
      <p:sp>
        <p:nvSpPr>
          <p:cNvPr id="11" name="Title 1">
            <a:extLst>
              <a:ext uri="{FF2B5EF4-FFF2-40B4-BE49-F238E27FC236}">
                <a16:creationId xmlns:a16="http://schemas.microsoft.com/office/drawing/2014/main" id="{FC8F08DC-8736-4BFE-8B72-8DD4184DEBE1}"/>
              </a:ext>
            </a:extLst>
          </p:cNvPr>
          <p:cNvSpPr txBox="1">
            <a:spLocks/>
          </p:cNvSpPr>
          <p:nvPr userDrawn="1"/>
        </p:nvSpPr>
        <p:spPr>
          <a:xfrm>
            <a:off x="-1" y="3408891"/>
            <a:ext cx="12203575" cy="3449109"/>
          </a:xfrm>
          <a:prstGeom prst="rect">
            <a:avLst/>
          </a:prstGeom>
          <a:solidFill>
            <a:schemeClr val="accent2"/>
          </a:solidFill>
        </p:spPr>
        <p:txBody>
          <a:bodyPr vert="horz" lIns="0" tIns="45720" rIns="324000" bIns="45720" rtlCol="0" anchor="ctr">
            <a:normAutofit/>
          </a:bodyPr>
          <a:lstStyle>
            <a:lvl1pPr algn="r">
              <a:lnSpc>
                <a:spcPct val="90000"/>
              </a:lnSpc>
              <a:spcBef>
                <a:spcPct val="0"/>
              </a:spcBef>
              <a:buNone/>
              <a:defRPr sz="4000" b="1" i="0" spc="-150">
                <a:solidFill>
                  <a:schemeClr val="tx2"/>
                </a:solidFill>
                <a:latin typeface="Constantia" panose="02030602050306030303" pitchFamily="18" charset="0"/>
                <a:ea typeface="+mj-ea"/>
                <a:cs typeface="Gill Sans" panose="020B0502020104020203" pitchFamily="34" charset="-79"/>
              </a:defRPr>
            </a:lvl1pPr>
          </a:lstStyle>
          <a:p>
            <a:pPr lvl="0"/>
            <a:endParaRPr lang="en-US" dirty="0">
              <a:latin typeface="+mn-lt"/>
            </a:endParaRPr>
          </a:p>
        </p:txBody>
      </p:sp>
      <p:sp>
        <p:nvSpPr>
          <p:cNvPr id="8" name="Text Placeholder 6">
            <a:extLst>
              <a:ext uri="{FF2B5EF4-FFF2-40B4-BE49-F238E27FC236}">
                <a16:creationId xmlns:a16="http://schemas.microsoft.com/office/drawing/2014/main" id="{75D558A5-D3BF-4DB7-928F-A20868F3C37D}"/>
              </a:ext>
            </a:extLst>
          </p:cNvPr>
          <p:cNvSpPr>
            <a:spLocks noGrp="1"/>
          </p:cNvSpPr>
          <p:nvPr>
            <p:ph type="body" sz="quarter" idx="12" hasCustomPrompt="1"/>
          </p:nvPr>
        </p:nvSpPr>
        <p:spPr>
          <a:xfrm>
            <a:off x="4568750" y="3666354"/>
            <a:ext cx="3448800" cy="382749"/>
          </a:xfrm>
        </p:spPr>
        <p:txBody>
          <a:bodyPr lIns="0" anchor="b">
            <a:normAutofit/>
          </a:bodyPr>
          <a:lstStyle>
            <a:lvl1pPr marL="0" indent="0">
              <a:buNone/>
              <a:defRPr sz="1600" b="1">
                <a:latin typeface="+mn-lt"/>
                <a:cs typeface="Arial" panose="020B0604020202020204" pitchFamily="34" charset="0"/>
              </a:defRPr>
            </a:lvl1pPr>
          </a:lstStyle>
          <a:p>
            <a:pPr lvl="0"/>
            <a:r>
              <a:rPr lang="en-US" dirty="0"/>
              <a:t>Click to add title here</a:t>
            </a:r>
          </a:p>
        </p:txBody>
      </p:sp>
      <p:sp>
        <p:nvSpPr>
          <p:cNvPr id="9" name="Text Placeholder 6">
            <a:extLst>
              <a:ext uri="{FF2B5EF4-FFF2-40B4-BE49-F238E27FC236}">
                <a16:creationId xmlns:a16="http://schemas.microsoft.com/office/drawing/2014/main" id="{92EBEB66-5E12-4FD8-AC09-10C992CA7CFE}"/>
              </a:ext>
            </a:extLst>
          </p:cNvPr>
          <p:cNvSpPr>
            <a:spLocks noGrp="1"/>
          </p:cNvSpPr>
          <p:nvPr>
            <p:ph type="body" sz="quarter" idx="14" hasCustomPrompt="1"/>
          </p:nvPr>
        </p:nvSpPr>
        <p:spPr>
          <a:xfrm>
            <a:off x="8254055" y="3666354"/>
            <a:ext cx="3450265" cy="382749"/>
          </a:xfrm>
        </p:spPr>
        <p:txBody>
          <a:bodyPr vert="horz" lIns="0" tIns="45720" rIns="91440" bIns="45720" rtlCol="0" anchor="b">
            <a:normAutofit/>
          </a:bodyPr>
          <a:lstStyle>
            <a:lvl1pPr marL="0" indent="0">
              <a:buNone/>
              <a:defRPr lang="en-US" sz="1600" b="1" dirty="0">
                <a:latin typeface="+mn-lt"/>
              </a:defRPr>
            </a:lvl1pPr>
          </a:lstStyle>
          <a:p>
            <a:pPr marL="228600" lvl="0" indent="-228600"/>
            <a:r>
              <a:rPr lang="en-US" dirty="0"/>
              <a:t>Click to add title here</a:t>
            </a:r>
          </a:p>
        </p:txBody>
      </p:sp>
      <p:sp>
        <p:nvSpPr>
          <p:cNvPr id="4" name="Text Placeholder 3">
            <a:extLst>
              <a:ext uri="{FF2B5EF4-FFF2-40B4-BE49-F238E27FC236}">
                <a16:creationId xmlns:a16="http://schemas.microsoft.com/office/drawing/2014/main" id="{9B53E20B-DD70-4AFB-9D9B-17969F880C06}"/>
              </a:ext>
            </a:extLst>
          </p:cNvPr>
          <p:cNvSpPr>
            <a:spLocks noGrp="1"/>
          </p:cNvSpPr>
          <p:nvPr>
            <p:ph type="body" sz="quarter" idx="15"/>
          </p:nvPr>
        </p:nvSpPr>
        <p:spPr>
          <a:xfrm>
            <a:off x="4568447" y="4070639"/>
            <a:ext cx="3448800" cy="2253961"/>
          </a:xfrm>
        </p:spPr>
        <p:txBody>
          <a:bodyPr lIns="0" tIns="72000">
            <a:normAutofit/>
          </a:bodyPr>
          <a:lstStyle>
            <a:lvl1pPr>
              <a:defRPr sz="1400">
                <a:latin typeface="+mn-lt"/>
              </a:defRPr>
            </a:lvl1pPr>
            <a:lvl2pPr>
              <a:defRPr sz="1200">
                <a:latin typeface="+mn-lt"/>
              </a:defRPr>
            </a:lvl2pPr>
            <a:lvl3pPr>
              <a:defRPr sz="1100">
                <a:latin typeface="+mn-lt"/>
              </a:defRPr>
            </a:lvl3pPr>
            <a:lvl4pPr>
              <a:defRPr sz="1050">
                <a:latin typeface="+mn-lt"/>
              </a:defRPr>
            </a:lvl4pPr>
            <a:lvl5pPr>
              <a:defRPr sz="105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3">
            <a:extLst>
              <a:ext uri="{FF2B5EF4-FFF2-40B4-BE49-F238E27FC236}">
                <a16:creationId xmlns:a16="http://schemas.microsoft.com/office/drawing/2014/main" id="{37EBF543-63D2-4169-AB73-3F4BD242FA61}"/>
              </a:ext>
            </a:extLst>
          </p:cNvPr>
          <p:cNvSpPr>
            <a:spLocks noGrp="1"/>
          </p:cNvSpPr>
          <p:nvPr>
            <p:ph type="body" sz="quarter" idx="16"/>
          </p:nvPr>
        </p:nvSpPr>
        <p:spPr>
          <a:xfrm>
            <a:off x="8254055" y="4070639"/>
            <a:ext cx="3450265" cy="2253961"/>
          </a:xfrm>
        </p:spPr>
        <p:txBody>
          <a:bodyPr lIns="0" tIns="72000">
            <a:normAutofit/>
          </a:bodyPr>
          <a:lstStyle>
            <a:lvl1pPr>
              <a:defRPr sz="1400">
                <a:latin typeface="+mn-lt"/>
              </a:defRPr>
            </a:lvl1pPr>
            <a:lvl2pPr>
              <a:defRPr sz="1200">
                <a:latin typeface="+mn-lt"/>
              </a:defRPr>
            </a:lvl2pPr>
            <a:lvl3pPr>
              <a:defRPr sz="1100">
                <a:latin typeface="+mn-lt"/>
              </a:defRPr>
            </a:lvl3pPr>
            <a:lvl4pPr>
              <a:defRPr sz="1050">
                <a:latin typeface="+mn-lt"/>
              </a:defRPr>
            </a:lvl4pPr>
            <a:lvl5pPr>
              <a:defRPr sz="105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Shape 62">
            <a:extLst>
              <a:ext uri="{FF2B5EF4-FFF2-40B4-BE49-F238E27FC236}">
                <a16:creationId xmlns:a16="http://schemas.microsoft.com/office/drawing/2014/main" id="{DADD8B14-6C18-4FC5-89FD-62D525A444DB}"/>
              </a:ext>
            </a:extLst>
          </p:cNvPr>
          <p:cNvSpPr/>
          <p:nvPr userDrawn="1"/>
        </p:nvSpPr>
        <p:spPr>
          <a:xfrm rot="16200000" flipV="1">
            <a:off x="3332057" y="729943"/>
            <a:ext cx="0" cy="1930310"/>
          </a:xfrm>
          <a:prstGeom prst="line">
            <a:avLst/>
          </a:prstGeom>
          <a:ln w="19050">
            <a:solidFill>
              <a:schemeClr val="tx2"/>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
        <p:nvSpPr>
          <p:cNvPr id="6" name="Picture Placeholder 5">
            <a:extLst>
              <a:ext uri="{FF2B5EF4-FFF2-40B4-BE49-F238E27FC236}">
                <a16:creationId xmlns:a16="http://schemas.microsoft.com/office/drawing/2014/main" id="{09156155-C47D-47A0-A08D-DCAC4D742D3F}"/>
              </a:ext>
            </a:extLst>
          </p:cNvPr>
          <p:cNvSpPr>
            <a:spLocks noGrp="1"/>
          </p:cNvSpPr>
          <p:nvPr>
            <p:ph type="pic" sz="quarter" idx="17"/>
          </p:nvPr>
        </p:nvSpPr>
        <p:spPr>
          <a:xfrm>
            <a:off x="2214412" y="3805254"/>
            <a:ext cx="1935925" cy="1854770"/>
          </a:xfrm>
        </p:spPr>
        <p:txBody>
          <a:bodyPr/>
          <a:lstStyle>
            <a:lvl1pPr>
              <a:defRPr>
                <a:latin typeface="+mn-lt"/>
              </a:defRPr>
            </a:lvl1pPr>
          </a:lstStyle>
          <a:p>
            <a:r>
              <a:rPr lang="en-US"/>
              <a:t>Click icon to add picture</a:t>
            </a:r>
            <a:endParaRPr lang="en-US" dirty="0"/>
          </a:p>
        </p:txBody>
      </p:sp>
    </p:spTree>
    <p:extLst>
      <p:ext uri="{BB962C8B-B14F-4D97-AF65-F5344CB8AC3E}">
        <p14:creationId xmlns:p14="http://schemas.microsoft.com/office/powerpoint/2010/main" val="10072104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5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731EC-67BA-493B-B1C7-6258DD2B6042}"/>
              </a:ext>
            </a:extLst>
          </p:cNvPr>
          <p:cNvSpPr>
            <a:spLocks noGrp="1"/>
          </p:cNvSpPr>
          <p:nvPr>
            <p:ph type="title"/>
          </p:nvPr>
        </p:nvSpPr>
        <p:spPr>
          <a:xfrm>
            <a:off x="844948" y="1193765"/>
            <a:ext cx="4385841" cy="1325563"/>
          </a:xfrm>
        </p:spPr>
        <p:txBody>
          <a:bodyPr anchor="b">
            <a:normAutofit/>
          </a:bodyPr>
          <a:lstStyle>
            <a:lvl1pPr algn="r">
              <a:defRPr sz="4000">
                <a:latin typeface="+mj-lt"/>
              </a:defRPr>
            </a:lvl1pPr>
          </a:lstStyle>
          <a:p>
            <a:r>
              <a:rPr lang="en-US"/>
              <a:t>Click to edit Master title style</a:t>
            </a:r>
            <a:endParaRPr lang="en-US" dirty="0"/>
          </a:p>
        </p:txBody>
      </p:sp>
      <p:sp>
        <p:nvSpPr>
          <p:cNvPr id="5" name="Picture Placeholder 4">
            <a:extLst>
              <a:ext uri="{FF2B5EF4-FFF2-40B4-BE49-F238E27FC236}">
                <a16:creationId xmlns:a16="http://schemas.microsoft.com/office/drawing/2014/main" id="{BE84B7CE-D997-4F92-BD9D-3F9DE2782EF8}"/>
              </a:ext>
            </a:extLst>
          </p:cNvPr>
          <p:cNvSpPr>
            <a:spLocks noGrp="1"/>
          </p:cNvSpPr>
          <p:nvPr>
            <p:ph type="pic" sz="quarter" idx="10"/>
          </p:nvPr>
        </p:nvSpPr>
        <p:spPr>
          <a:xfrm>
            <a:off x="844947" y="2632337"/>
            <a:ext cx="4385841" cy="3357563"/>
          </a:xfrm>
        </p:spPr>
        <p:txBody>
          <a:bodyPr/>
          <a:lstStyle>
            <a:lvl1pPr>
              <a:defRPr>
                <a:latin typeface="+mn-lt"/>
              </a:defRPr>
            </a:lvl1pPr>
          </a:lstStyle>
          <a:p>
            <a:r>
              <a:rPr lang="en-US"/>
              <a:t>Click icon to add picture</a:t>
            </a:r>
            <a:endParaRPr lang="en-US" dirty="0"/>
          </a:p>
        </p:txBody>
      </p:sp>
      <p:sp>
        <p:nvSpPr>
          <p:cNvPr id="7" name="Text Placeholder 6">
            <a:extLst>
              <a:ext uri="{FF2B5EF4-FFF2-40B4-BE49-F238E27FC236}">
                <a16:creationId xmlns:a16="http://schemas.microsoft.com/office/drawing/2014/main" id="{233D39E2-2188-4621-B115-A912A057E8AC}"/>
              </a:ext>
            </a:extLst>
          </p:cNvPr>
          <p:cNvSpPr>
            <a:spLocks noGrp="1"/>
          </p:cNvSpPr>
          <p:nvPr>
            <p:ph type="body" sz="quarter" idx="11"/>
          </p:nvPr>
        </p:nvSpPr>
        <p:spPr>
          <a:xfrm>
            <a:off x="5470816" y="2944854"/>
            <a:ext cx="3046302" cy="3045045"/>
          </a:xfrm>
        </p:spPr>
        <p:txBody>
          <a:bodyPr lIns="0">
            <a:noAutofit/>
          </a:bodyPr>
          <a:lstStyle>
            <a:lvl1pPr marL="0" indent="0">
              <a:lnSpc>
                <a:spcPct val="100000"/>
              </a:lnSpc>
              <a:buNone/>
              <a:defRPr sz="1400">
                <a:latin typeface="+mn-lt"/>
                <a:cs typeface="Arial" panose="020B0604020202020204" pitchFamily="34" charset="0"/>
              </a:defRPr>
            </a:lvl1pPr>
          </a:lstStyle>
          <a:p>
            <a:pPr lvl="0"/>
            <a:r>
              <a:rPr lang="en-US"/>
              <a:t>Click to edit Master text styles</a:t>
            </a:r>
          </a:p>
        </p:txBody>
      </p:sp>
      <p:sp>
        <p:nvSpPr>
          <p:cNvPr id="8" name="Text Placeholder 6">
            <a:extLst>
              <a:ext uri="{FF2B5EF4-FFF2-40B4-BE49-F238E27FC236}">
                <a16:creationId xmlns:a16="http://schemas.microsoft.com/office/drawing/2014/main" id="{75D558A5-D3BF-4DB7-928F-A20868F3C37D}"/>
              </a:ext>
            </a:extLst>
          </p:cNvPr>
          <p:cNvSpPr>
            <a:spLocks noGrp="1"/>
          </p:cNvSpPr>
          <p:nvPr>
            <p:ph type="body" sz="quarter" idx="12" hasCustomPrompt="1"/>
          </p:nvPr>
        </p:nvSpPr>
        <p:spPr>
          <a:xfrm>
            <a:off x="5470816" y="2540529"/>
            <a:ext cx="3046302" cy="382749"/>
          </a:xfrm>
        </p:spPr>
        <p:txBody>
          <a:bodyPr lIns="0" anchor="b">
            <a:noAutofit/>
          </a:bodyPr>
          <a:lstStyle>
            <a:lvl1pPr marL="0" indent="0">
              <a:buNone/>
              <a:defRPr sz="1600" b="1">
                <a:latin typeface="+mn-lt"/>
                <a:cs typeface="Arial" panose="020B0604020202020204" pitchFamily="34" charset="0"/>
              </a:defRPr>
            </a:lvl1pPr>
          </a:lstStyle>
          <a:p>
            <a:pPr lvl="0"/>
            <a:r>
              <a:rPr lang="en-US" dirty="0"/>
              <a:t>Click to add title here</a:t>
            </a:r>
          </a:p>
        </p:txBody>
      </p:sp>
      <p:sp>
        <p:nvSpPr>
          <p:cNvPr id="6" name="Text Placeholder 6">
            <a:extLst>
              <a:ext uri="{FF2B5EF4-FFF2-40B4-BE49-F238E27FC236}">
                <a16:creationId xmlns:a16="http://schemas.microsoft.com/office/drawing/2014/main" id="{B2C5FA2F-DD81-4A72-AB26-A4C663724F42}"/>
              </a:ext>
            </a:extLst>
          </p:cNvPr>
          <p:cNvSpPr>
            <a:spLocks noGrp="1"/>
          </p:cNvSpPr>
          <p:nvPr>
            <p:ph type="body" sz="quarter" idx="13"/>
          </p:nvPr>
        </p:nvSpPr>
        <p:spPr>
          <a:xfrm>
            <a:off x="8769607" y="2944854"/>
            <a:ext cx="3046302" cy="3045045"/>
          </a:xfrm>
        </p:spPr>
        <p:txBody>
          <a:bodyPr lIns="0">
            <a:noAutofit/>
          </a:bodyPr>
          <a:lstStyle>
            <a:lvl1pPr marL="0" indent="0">
              <a:lnSpc>
                <a:spcPct val="100000"/>
              </a:lnSpc>
              <a:buNone/>
              <a:defRPr sz="1400">
                <a:latin typeface="+mn-lt"/>
                <a:cs typeface="Arial" panose="020B0604020202020204" pitchFamily="34" charset="0"/>
              </a:defRPr>
            </a:lvl1pPr>
          </a:lstStyle>
          <a:p>
            <a:pPr lvl="0"/>
            <a:r>
              <a:rPr lang="en-US"/>
              <a:t>Click to edit Master text styles</a:t>
            </a:r>
          </a:p>
        </p:txBody>
      </p:sp>
      <p:sp>
        <p:nvSpPr>
          <p:cNvPr id="9" name="Text Placeholder 6">
            <a:extLst>
              <a:ext uri="{FF2B5EF4-FFF2-40B4-BE49-F238E27FC236}">
                <a16:creationId xmlns:a16="http://schemas.microsoft.com/office/drawing/2014/main" id="{92EBEB66-5E12-4FD8-AC09-10C992CA7CFE}"/>
              </a:ext>
            </a:extLst>
          </p:cNvPr>
          <p:cNvSpPr>
            <a:spLocks noGrp="1"/>
          </p:cNvSpPr>
          <p:nvPr>
            <p:ph type="body" sz="quarter" idx="14" hasCustomPrompt="1"/>
          </p:nvPr>
        </p:nvSpPr>
        <p:spPr>
          <a:xfrm>
            <a:off x="8769606" y="2540529"/>
            <a:ext cx="3023149" cy="382749"/>
          </a:xfrm>
        </p:spPr>
        <p:txBody>
          <a:bodyPr lIns="0" anchor="b">
            <a:noAutofit/>
          </a:bodyPr>
          <a:lstStyle>
            <a:lvl1pPr marL="0" indent="0">
              <a:buNone/>
              <a:defRPr sz="1600" b="1">
                <a:latin typeface="+mn-lt"/>
                <a:cs typeface="Arial" panose="020B0604020202020204" pitchFamily="34" charset="0"/>
              </a:defRPr>
            </a:lvl1pPr>
          </a:lstStyle>
          <a:p>
            <a:pPr lvl="0"/>
            <a:r>
              <a:rPr lang="en-US" dirty="0"/>
              <a:t>Click to add title here</a:t>
            </a:r>
          </a:p>
        </p:txBody>
      </p:sp>
    </p:spTree>
    <p:extLst>
      <p:ext uri="{BB962C8B-B14F-4D97-AF65-F5344CB8AC3E}">
        <p14:creationId xmlns:p14="http://schemas.microsoft.com/office/powerpoint/2010/main" val="39708105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3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E84B7CE-D997-4F92-BD9D-3F9DE2782EF8}"/>
              </a:ext>
            </a:extLst>
          </p:cNvPr>
          <p:cNvSpPr>
            <a:spLocks noGrp="1"/>
          </p:cNvSpPr>
          <p:nvPr>
            <p:ph type="pic" sz="quarter" idx="10"/>
          </p:nvPr>
        </p:nvSpPr>
        <p:spPr>
          <a:xfrm>
            <a:off x="7928658" y="836271"/>
            <a:ext cx="4263342" cy="5185458"/>
          </a:xfrm>
        </p:spPr>
        <p:txBody>
          <a:bodyPr/>
          <a:lstStyle>
            <a:lvl1pPr>
              <a:defRPr>
                <a:latin typeface="+mn-lt"/>
              </a:defRPr>
            </a:lvl1pPr>
          </a:lstStyle>
          <a:p>
            <a:r>
              <a:rPr lang="en-US"/>
              <a:t>Click icon to add picture</a:t>
            </a:r>
            <a:endParaRPr lang="en-US" dirty="0"/>
          </a:p>
        </p:txBody>
      </p:sp>
      <p:sp>
        <p:nvSpPr>
          <p:cNvPr id="7" name="Text Placeholder 6">
            <a:extLst>
              <a:ext uri="{FF2B5EF4-FFF2-40B4-BE49-F238E27FC236}">
                <a16:creationId xmlns:a16="http://schemas.microsoft.com/office/drawing/2014/main" id="{233D39E2-2188-4621-B115-A912A057E8AC}"/>
              </a:ext>
            </a:extLst>
          </p:cNvPr>
          <p:cNvSpPr>
            <a:spLocks noGrp="1"/>
          </p:cNvSpPr>
          <p:nvPr>
            <p:ph type="body" sz="quarter" idx="11"/>
          </p:nvPr>
        </p:nvSpPr>
        <p:spPr>
          <a:xfrm>
            <a:off x="3657597" y="836271"/>
            <a:ext cx="4262400" cy="5185458"/>
          </a:xfrm>
          <a:solidFill>
            <a:schemeClr val="accent2"/>
          </a:solidFill>
        </p:spPr>
        <p:txBody>
          <a:bodyPr lIns="252000" tIns="144000" rIns="144000">
            <a:noAutofit/>
          </a:bodyPr>
          <a:lstStyle>
            <a:lvl1pPr marL="0" indent="0">
              <a:lnSpc>
                <a:spcPct val="100000"/>
              </a:lnSpc>
              <a:buNone/>
              <a:defRPr sz="1400">
                <a:solidFill>
                  <a:schemeClr val="tx2"/>
                </a:solidFill>
                <a:latin typeface="+mn-lt"/>
                <a:cs typeface="Arial" panose="020B0604020202020204" pitchFamily="34" charset="0"/>
              </a:defRPr>
            </a:lvl1pPr>
          </a:lstStyle>
          <a:p>
            <a:pPr lvl="0"/>
            <a:r>
              <a:rPr lang="en-US"/>
              <a:t>Click to edit Master text styles</a:t>
            </a:r>
          </a:p>
        </p:txBody>
      </p:sp>
      <p:sp>
        <p:nvSpPr>
          <p:cNvPr id="2" name="Title 1">
            <a:extLst>
              <a:ext uri="{FF2B5EF4-FFF2-40B4-BE49-F238E27FC236}">
                <a16:creationId xmlns:a16="http://schemas.microsoft.com/office/drawing/2014/main" id="{110731EC-67BA-493B-B1C7-6258DD2B6042}"/>
              </a:ext>
            </a:extLst>
          </p:cNvPr>
          <p:cNvSpPr>
            <a:spLocks noGrp="1"/>
          </p:cNvSpPr>
          <p:nvPr>
            <p:ph type="title" hasCustomPrompt="1"/>
          </p:nvPr>
        </p:nvSpPr>
        <p:spPr>
          <a:xfrm>
            <a:off x="625033" y="1659770"/>
            <a:ext cx="2558005" cy="1325563"/>
          </a:xfrm>
        </p:spPr>
        <p:txBody>
          <a:bodyPr anchor="t"/>
          <a:lstStyle>
            <a:lvl1pPr algn="r">
              <a:defRPr>
                <a:latin typeface="+mj-lt"/>
              </a:defRPr>
            </a:lvl1pPr>
          </a:lstStyle>
          <a:p>
            <a:r>
              <a:rPr lang="en-US" dirty="0"/>
              <a:t>Click to </a:t>
            </a:r>
            <a:br>
              <a:rPr lang="en-US" dirty="0"/>
            </a:br>
            <a:r>
              <a:rPr lang="en-US" dirty="0"/>
              <a:t>Add Title</a:t>
            </a:r>
          </a:p>
        </p:txBody>
      </p:sp>
      <p:sp>
        <p:nvSpPr>
          <p:cNvPr id="6" name="Shape 62">
            <a:extLst>
              <a:ext uri="{FF2B5EF4-FFF2-40B4-BE49-F238E27FC236}">
                <a16:creationId xmlns:a16="http://schemas.microsoft.com/office/drawing/2014/main" id="{9EDA533D-03E6-4B64-A81C-A6F9E3301AB5}"/>
              </a:ext>
            </a:extLst>
          </p:cNvPr>
          <p:cNvSpPr/>
          <p:nvPr userDrawn="1"/>
        </p:nvSpPr>
        <p:spPr>
          <a:xfrm rot="16200000" flipV="1">
            <a:off x="965155" y="434980"/>
            <a:ext cx="0" cy="1930310"/>
          </a:xfrm>
          <a:prstGeom prst="line">
            <a:avLst/>
          </a:prstGeom>
          <a:ln w="19050">
            <a:solidFill>
              <a:schemeClr val="tx2"/>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32174074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4_Custom Layout">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233D39E2-2188-4621-B115-A912A057E8AC}"/>
              </a:ext>
            </a:extLst>
          </p:cNvPr>
          <p:cNvSpPr>
            <a:spLocks noGrp="1"/>
          </p:cNvSpPr>
          <p:nvPr>
            <p:ph type="body" sz="quarter" idx="11"/>
          </p:nvPr>
        </p:nvSpPr>
        <p:spPr>
          <a:xfrm>
            <a:off x="0" y="3206186"/>
            <a:ext cx="12192000" cy="3651813"/>
          </a:xfrm>
          <a:solidFill>
            <a:schemeClr val="accent2"/>
          </a:solidFill>
        </p:spPr>
        <p:txBody>
          <a:bodyPr lIns="5400000" tIns="216000" rIns="1800000">
            <a:noAutofit/>
          </a:bodyPr>
          <a:lstStyle>
            <a:lvl1pPr marL="0" indent="0">
              <a:lnSpc>
                <a:spcPct val="100000"/>
              </a:lnSpc>
              <a:buNone/>
              <a:defRPr sz="1400">
                <a:solidFill>
                  <a:schemeClr val="tx2"/>
                </a:solidFill>
                <a:latin typeface="+mn-lt"/>
                <a:cs typeface="Arial" panose="020B0604020202020204" pitchFamily="34" charset="0"/>
              </a:defRPr>
            </a:lvl1pPr>
          </a:lstStyle>
          <a:p>
            <a:pPr lvl="0"/>
            <a:r>
              <a:rPr lang="en-US"/>
              <a:t>Click to edit Master text styles</a:t>
            </a:r>
          </a:p>
        </p:txBody>
      </p:sp>
      <p:sp>
        <p:nvSpPr>
          <p:cNvPr id="2" name="Title 1">
            <a:extLst>
              <a:ext uri="{FF2B5EF4-FFF2-40B4-BE49-F238E27FC236}">
                <a16:creationId xmlns:a16="http://schemas.microsoft.com/office/drawing/2014/main" id="{110731EC-67BA-493B-B1C7-6258DD2B6042}"/>
              </a:ext>
            </a:extLst>
          </p:cNvPr>
          <p:cNvSpPr>
            <a:spLocks noGrp="1"/>
          </p:cNvSpPr>
          <p:nvPr>
            <p:ph type="title" hasCustomPrompt="1"/>
          </p:nvPr>
        </p:nvSpPr>
        <p:spPr>
          <a:xfrm>
            <a:off x="5278053" y="1775520"/>
            <a:ext cx="6435524" cy="1325563"/>
          </a:xfrm>
        </p:spPr>
        <p:txBody>
          <a:bodyPr anchor="b"/>
          <a:lstStyle>
            <a:lvl1pPr algn="l">
              <a:defRPr>
                <a:latin typeface="+mj-lt"/>
              </a:defRPr>
            </a:lvl1pPr>
          </a:lstStyle>
          <a:p>
            <a:r>
              <a:rPr lang="en-US" dirty="0"/>
              <a:t>Click to Add Title</a:t>
            </a:r>
          </a:p>
        </p:txBody>
      </p:sp>
      <p:sp>
        <p:nvSpPr>
          <p:cNvPr id="5" name="Picture Placeholder 4">
            <a:extLst>
              <a:ext uri="{FF2B5EF4-FFF2-40B4-BE49-F238E27FC236}">
                <a16:creationId xmlns:a16="http://schemas.microsoft.com/office/drawing/2014/main" id="{BE84B7CE-D997-4F92-BD9D-3F9DE2782EF8}"/>
              </a:ext>
            </a:extLst>
          </p:cNvPr>
          <p:cNvSpPr>
            <a:spLocks noGrp="1"/>
          </p:cNvSpPr>
          <p:nvPr>
            <p:ph type="pic" sz="quarter" idx="10"/>
          </p:nvPr>
        </p:nvSpPr>
        <p:spPr>
          <a:xfrm>
            <a:off x="971836" y="836271"/>
            <a:ext cx="3523423" cy="5185458"/>
          </a:xfrm>
          <a:solidFill>
            <a:schemeClr val="bg1">
              <a:lumMod val="95000"/>
            </a:schemeClr>
          </a:solidFill>
        </p:spPr>
        <p:txBody>
          <a:bodyPr/>
          <a:lstStyle>
            <a:lvl1pPr>
              <a:defRPr>
                <a:latin typeface="+mn-lt"/>
              </a:defRPr>
            </a:lvl1pPr>
          </a:lstStyle>
          <a:p>
            <a:r>
              <a:rPr lang="en-US"/>
              <a:t>Click icon to add picture</a:t>
            </a:r>
            <a:endParaRPr lang="en-US" dirty="0"/>
          </a:p>
        </p:txBody>
      </p:sp>
    </p:spTree>
    <p:extLst>
      <p:ext uri="{BB962C8B-B14F-4D97-AF65-F5344CB8AC3E}">
        <p14:creationId xmlns:p14="http://schemas.microsoft.com/office/powerpoint/2010/main" val="997227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8CBA09E-664D-42AC-81A8-E6756A655750}"/>
              </a:ext>
            </a:extLst>
          </p:cNvPr>
          <p:cNvSpPr/>
          <p:nvPr userDrawn="1"/>
        </p:nvSpPr>
        <p:spPr>
          <a:xfrm>
            <a:off x="-1" y="1539432"/>
            <a:ext cx="8866207" cy="531856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Picture Placeholder 11">
            <a:extLst>
              <a:ext uri="{FF2B5EF4-FFF2-40B4-BE49-F238E27FC236}">
                <a16:creationId xmlns:a16="http://schemas.microsoft.com/office/drawing/2014/main" id="{82CAE461-C0B1-40CE-96C7-BF817A2EA315}"/>
              </a:ext>
            </a:extLst>
          </p:cNvPr>
          <p:cNvSpPr>
            <a:spLocks noGrp="1"/>
          </p:cNvSpPr>
          <p:nvPr>
            <p:ph type="pic" sz="quarter" idx="15"/>
          </p:nvPr>
        </p:nvSpPr>
        <p:spPr>
          <a:xfrm>
            <a:off x="0" y="0"/>
            <a:ext cx="12191995" cy="6857999"/>
          </a:xfrm>
          <a:custGeom>
            <a:avLst/>
            <a:gdLst>
              <a:gd name="connsiteX0" fmla="*/ 0 w 12191995"/>
              <a:gd name="connsiteY0" fmla="*/ 0 h 6857999"/>
              <a:gd name="connsiteX1" fmla="*/ 12191995 w 12191995"/>
              <a:gd name="connsiteY1" fmla="*/ 0 h 6857999"/>
              <a:gd name="connsiteX2" fmla="*/ 12191995 w 12191995"/>
              <a:gd name="connsiteY2" fmla="*/ 6857999 h 6857999"/>
              <a:gd name="connsiteX3" fmla="*/ 8866207 w 12191995"/>
              <a:gd name="connsiteY3" fmla="*/ 6857999 h 6857999"/>
              <a:gd name="connsiteX4" fmla="*/ 8866207 w 12191995"/>
              <a:gd name="connsiteY4" fmla="*/ 1539432 h 6857999"/>
              <a:gd name="connsiteX5" fmla="*/ 0 w 12191995"/>
              <a:gd name="connsiteY5" fmla="*/ 1539432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5" h="6857999">
                <a:moveTo>
                  <a:pt x="0" y="0"/>
                </a:moveTo>
                <a:lnTo>
                  <a:pt x="12191995" y="0"/>
                </a:lnTo>
                <a:lnTo>
                  <a:pt x="12191995" y="6857999"/>
                </a:lnTo>
                <a:lnTo>
                  <a:pt x="8866207" y="6857999"/>
                </a:lnTo>
                <a:lnTo>
                  <a:pt x="8866207" y="1539432"/>
                </a:lnTo>
                <a:lnTo>
                  <a:pt x="0" y="1539432"/>
                </a:lnTo>
                <a:close/>
              </a:path>
            </a:pathLst>
          </a:custGeom>
          <a:solidFill>
            <a:schemeClr val="bg1">
              <a:lumMod val="95000"/>
            </a:schemeClr>
          </a:solidFill>
        </p:spPr>
        <p:txBody>
          <a:bodyPr wrap="square">
            <a:noAutofit/>
          </a:bodyPr>
          <a:lstStyle/>
          <a:p>
            <a:r>
              <a:rPr lang="en-US"/>
              <a:t>Click icon to add picture</a:t>
            </a:r>
            <a:endParaRPr lang="en-US" dirty="0"/>
          </a:p>
        </p:txBody>
      </p:sp>
      <p:sp>
        <p:nvSpPr>
          <p:cNvPr id="6" name="Title 1">
            <a:extLst>
              <a:ext uri="{FF2B5EF4-FFF2-40B4-BE49-F238E27FC236}">
                <a16:creationId xmlns:a16="http://schemas.microsoft.com/office/drawing/2014/main" id="{AA99C074-A230-B944-8FEA-870A76765C60}"/>
              </a:ext>
            </a:extLst>
          </p:cNvPr>
          <p:cNvSpPr>
            <a:spLocks noGrp="1"/>
          </p:cNvSpPr>
          <p:nvPr>
            <p:ph type="title" hasCustomPrompt="1"/>
          </p:nvPr>
        </p:nvSpPr>
        <p:spPr>
          <a:xfrm>
            <a:off x="838199" y="2002421"/>
            <a:ext cx="7252505" cy="891250"/>
          </a:xfrm>
        </p:spPr>
        <p:txBody>
          <a:bodyPr anchor="t">
            <a:noAutofit/>
          </a:bodyPr>
          <a:lstStyle>
            <a:lvl1pPr>
              <a:defRPr sz="5000" b="1">
                <a:solidFill>
                  <a:schemeClr val="bg1"/>
                </a:solidFill>
                <a:latin typeface="+mj-lt"/>
              </a:defRPr>
            </a:lvl1pPr>
          </a:lstStyle>
          <a:p>
            <a:r>
              <a:rPr lang="en-US" dirty="0"/>
              <a:t>THANK YOU</a:t>
            </a:r>
          </a:p>
        </p:txBody>
      </p:sp>
      <p:sp>
        <p:nvSpPr>
          <p:cNvPr id="13" name="Text Placeholder 12">
            <a:extLst>
              <a:ext uri="{FF2B5EF4-FFF2-40B4-BE49-F238E27FC236}">
                <a16:creationId xmlns:a16="http://schemas.microsoft.com/office/drawing/2014/main" id="{1221857D-ECFA-4D4D-91DF-E36500791501}"/>
              </a:ext>
            </a:extLst>
          </p:cNvPr>
          <p:cNvSpPr>
            <a:spLocks noGrp="1"/>
          </p:cNvSpPr>
          <p:nvPr>
            <p:ph type="body" sz="quarter" idx="14" hasCustomPrompt="1"/>
          </p:nvPr>
        </p:nvSpPr>
        <p:spPr>
          <a:xfrm>
            <a:off x="838200" y="3090444"/>
            <a:ext cx="7252504" cy="338549"/>
          </a:xfrm>
        </p:spPr>
        <p:txBody>
          <a:bodyPr>
            <a:normAutofit/>
          </a:bodyPr>
          <a:lstStyle>
            <a:lvl1pPr marL="0" indent="0">
              <a:buNone/>
              <a:defRPr sz="1600" spc="300">
                <a:solidFill>
                  <a:schemeClr val="bg1"/>
                </a:solidFill>
                <a:latin typeface="+mn-lt"/>
                <a:cs typeface="Arial" panose="020B0604020202020204" pitchFamily="34" charset="0"/>
              </a:defRPr>
            </a:lvl1pPr>
          </a:lstStyle>
          <a:p>
            <a:pPr lvl="0"/>
            <a:r>
              <a:rPr lang="en-US" dirty="0"/>
              <a:t>WWW.WEBSITENAME.COM</a:t>
            </a:r>
          </a:p>
        </p:txBody>
      </p:sp>
      <p:sp>
        <p:nvSpPr>
          <p:cNvPr id="5" name="Shape 62">
            <a:extLst>
              <a:ext uri="{FF2B5EF4-FFF2-40B4-BE49-F238E27FC236}">
                <a16:creationId xmlns:a16="http://schemas.microsoft.com/office/drawing/2014/main" id="{E1A23DB6-E067-4A30-8C4B-98B452428518}"/>
              </a:ext>
            </a:extLst>
          </p:cNvPr>
          <p:cNvSpPr/>
          <p:nvPr userDrawn="1"/>
        </p:nvSpPr>
        <p:spPr>
          <a:xfrm rot="16200000" flipV="1">
            <a:off x="1094402" y="1819845"/>
            <a:ext cx="1" cy="2188805"/>
          </a:xfrm>
          <a:prstGeom prst="line">
            <a:avLst/>
          </a:prstGeom>
          <a:ln w="25400">
            <a:solidFill>
              <a:schemeClr val="bg1"/>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30916583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5_Custom Layout">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233D39E2-2188-4621-B115-A912A057E8AC}"/>
              </a:ext>
            </a:extLst>
          </p:cNvPr>
          <p:cNvSpPr>
            <a:spLocks noGrp="1"/>
          </p:cNvSpPr>
          <p:nvPr>
            <p:ph type="body" sz="quarter" idx="11"/>
          </p:nvPr>
        </p:nvSpPr>
        <p:spPr>
          <a:xfrm>
            <a:off x="5278052" y="3206186"/>
            <a:ext cx="6435525" cy="2815543"/>
          </a:xfrm>
          <a:noFill/>
          <a:ln>
            <a:noFill/>
          </a:ln>
        </p:spPr>
        <p:txBody>
          <a:bodyPr lIns="0" tIns="216000" rIns="1800000">
            <a:noAutofit/>
          </a:bodyPr>
          <a:lstStyle>
            <a:lvl1pPr marL="0" indent="0">
              <a:lnSpc>
                <a:spcPct val="100000"/>
              </a:lnSpc>
              <a:buNone/>
              <a:defRPr sz="1400">
                <a:latin typeface="+mn-lt"/>
                <a:cs typeface="Arial" panose="020B0604020202020204" pitchFamily="34" charset="0"/>
              </a:defRPr>
            </a:lvl1pPr>
          </a:lstStyle>
          <a:p>
            <a:pPr lvl="0"/>
            <a:r>
              <a:rPr lang="en-US"/>
              <a:t>Click to edit Master text styles</a:t>
            </a:r>
          </a:p>
        </p:txBody>
      </p:sp>
      <p:sp>
        <p:nvSpPr>
          <p:cNvPr id="2" name="Title 1">
            <a:extLst>
              <a:ext uri="{FF2B5EF4-FFF2-40B4-BE49-F238E27FC236}">
                <a16:creationId xmlns:a16="http://schemas.microsoft.com/office/drawing/2014/main" id="{110731EC-67BA-493B-B1C7-6258DD2B6042}"/>
              </a:ext>
            </a:extLst>
          </p:cNvPr>
          <p:cNvSpPr>
            <a:spLocks noGrp="1"/>
          </p:cNvSpPr>
          <p:nvPr>
            <p:ph type="title" hasCustomPrompt="1"/>
          </p:nvPr>
        </p:nvSpPr>
        <p:spPr>
          <a:xfrm>
            <a:off x="5278053" y="1775520"/>
            <a:ext cx="6435524" cy="1325563"/>
          </a:xfrm>
        </p:spPr>
        <p:txBody>
          <a:bodyPr lIns="0" anchor="b"/>
          <a:lstStyle>
            <a:lvl1pPr algn="l">
              <a:defRPr>
                <a:latin typeface="+mj-lt"/>
              </a:defRPr>
            </a:lvl1pPr>
          </a:lstStyle>
          <a:p>
            <a:r>
              <a:rPr lang="en-US" dirty="0"/>
              <a:t>Click to Add Title</a:t>
            </a:r>
          </a:p>
        </p:txBody>
      </p:sp>
      <p:sp>
        <p:nvSpPr>
          <p:cNvPr id="5" name="Picture Placeholder 4">
            <a:extLst>
              <a:ext uri="{FF2B5EF4-FFF2-40B4-BE49-F238E27FC236}">
                <a16:creationId xmlns:a16="http://schemas.microsoft.com/office/drawing/2014/main" id="{BE84B7CE-D997-4F92-BD9D-3F9DE2782EF8}"/>
              </a:ext>
            </a:extLst>
          </p:cNvPr>
          <p:cNvSpPr>
            <a:spLocks noGrp="1"/>
          </p:cNvSpPr>
          <p:nvPr>
            <p:ph type="pic" sz="quarter" idx="10"/>
          </p:nvPr>
        </p:nvSpPr>
        <p:spPr>
          <a:xfrm>
            <a:off x="838200" y="836271"/>
            <a:ext cx="3657059" cy="5185458"/>
          </a:xfrm>
          <a:solidFill>
            <a:schemeClr val="bg1">
              <a:lumMod val="95000"/>
            </a:schemeClr>
          </a:solidFill>
        </p:spPr>
        <p:txBody>
          <a:bodyPr/>
          <a:lstStyle>
            <a:lvl1pPr>
              <a:defRPr>
                <a:latin typeface="+mn-lt"/>
              </a:defRPr>
            </a:lvl1pPr>
          </a:lstStyle>
          <a:p>
            <a:r>
              <a:rPr lang="en-US"/>
              <a:t>Click icon to add picture</a:t>
            </a:r>
            <a:endParaRPr lang="en-US" dirty="0"/>
          </a:p>
        </p:txBody>
      </p:sp>
    </p:spTree>
    <p:extLst>
      <p:ext uri="{BB962C8B-B14F-4D97-AF65-F5344CB8AC3E}">
        <p14:creationId xmlns:p14="http://schemas.microsoft.com/office/powerpoint/2010/main" val="5831282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6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E84B7CE-D997-4F92-BD9D-3F9DE2782EF8}"/>
              </a:ext>
            </a:extLst>
          </p:cNvPr>
          <p:cNvSpPr>
            <a:spLocks noGrp="1"/>
          </p:cNvSpPr>
          <p:nvPr>
            <p:ph type="pic" sz="quarter" idx="10"/>
          </p:nvPr>
        </p:nvSpPr>
        <p:spPr>
          <a:xfrm>
            <a:off x="4745620" y="3428990"/>
            <a:ext cx="7446380" cy="3429009"/>
          </a:xfrm>
        </p:spPr>
        <p:txBody>
          <a:bodyPr/>
          <a:lstStyle>
            <a:lvl1pPr>
              <a:defRPr>
                <a:latin typeface="+mn-lt"/>
              </a:defRPr>
            </a:lvl1pPr>
          </a:lstStyle>
          <a:p>
            <a:r>
              <a:rPr lang="en-US"/>
              <a:t>Click icon to add picture</a:t>
            </a:r>
            <a:endParaRPr lang="en-US" dirty="0"/>
          </a:p>
        </p:txBody>
      </p:sp>
      <p:sp>
        <p:nvSpPr>
          <p:cNvPr id="2" name="Title 1">
            <a:extLst>
              <a:ext uri="{FF2B5EF4-FFF2-40B4-BE49-F238E27FC236}">
                <a16:creationId xmlns:a16="http://schemas.microsoft.com/office/drawing/2014/main" id="{110731EC-67BA-493B-B1C7-6258DD2B6042}"/>
              </a:ext>
            </a:extLst>
          </p:cNvPr>
          <p:cNvSpPr>
            <a:spLocks noGrp="1"/>
          </p:cNvSpPr>
          <p:nvPr>
            <p:ph type="title" hasCustomPrompt="1"/>
          </p:nvPr>
        </p:nvSpPr>
        <p:spPr>
          <a:xfrm>
            <a:off x="838200" y="1659770"/>
            <a:ext cx="3085618" cy="1325563"/>
          </a:xfrm>
        </p:spPr>
        <p:txBody>
          <a:bodyPr lIns="0" anchor="t"/>
          <a:lstStyle>
            <a:lvl1pPr algn="l">
              <a:defRPr>
                <a:latin typeface="+mj-lt"/>
              </a:defRPr>
            </a:lvl1pPr>
          </a:lstStyle>
          <a:p>
            <a:r>
              <a:rPr lang="en-US" dirty="0"/>
              <a:t>Click to </a:t>
            </a:r>
            <a:br>
              <a:rPr lang="en-US" dirty="0"/>
            </a:br>
            <a:r>
              <a:rPr lang="en-US" dirty="0"/>
              <a:t>Add Title</a:t>
            </a:r>
          </a:p>
        </p:txBody>
      </p:sp>
      <p:sp>
        <p:nvSpPr>
          <p:cNvPr id="6" name="Shape 62">
            <a:extLst>
              <a:ext uri="{FF2B5EF4-FFF2-40B4-BE49-F238E27FC236}">
                <a16:creationId xmlns:a16="http://schemas.microsoft.com/office/drawing/2014/main" id="{9EDA533D-03E6-4B64-A81C-A6F9E3301AB5}"/>
              </a:ext>
            </a:extLst>
          </p:cNvPr>
          <p:cNvSpPr/>
          <p:nvPr userDrawn="1"/>
        </p:nvSpPr>
        <p:spPr>
          <a:xfrm rot="16200000" flipV="1">
            <a:off x="965155" y="434980"/>
            <a:ext cx="0" cy="1930310"/>
          </a:xfrm>
          <a:prstGeom prst="line">
            <a:avLst/>
          </a:prstGeom>
          <a:ln w="19050">
            <a:solidFill>
              <a:schemeClr val="tx2"/>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
        <p:nvSpPr>
          <p:cNvPr id="3" name="Rectangle 2">
            <a:extLst>
              <a:ext uri="{FF2B5EF4-FFF2-40B4-BE49-F238E27FC236}">
                <a16:creationId xmlns:a16="http://schemas.microsoft.com/office/drawing/2014/main" id="{9DF8596F-E730-47C4-86C3-F4A9B3F78268}"/>
              </a:ext>
            </a:extLst>
          </p:cNvPr>
          <p:cNvSpPr/>
          <p:nvPr userDrawn="1"/>
        </p:nvSpPr>
        <p:spPr>
          <a:xfrm>
            <a:off x="4745620" y="0"/>
            <a:ext cx="7446380" cy="3428990"/>
          </a:xfrm>
          <a:prstGeom prst="rect">
            <a:avLst/>
          </a:prstGeom>
          <a:solidFill>
            <a:schemeClr val="accent2"/>
          </a:solidFill>
        </p:spPr>
        <p:txBody>
          <a:bodyPr vert="horz" lIns="252000" tIns="144000" rIns="144000" bIns="45720" rtlCol="0">
            <a:noAutofit/>
          </a:bodyPr>
          <a:lstStyle/>
          <a:p>
            <a:pPr lvl="0" indent="0">
              <a:lnSpc>
                <a:spcPct val="100000"/>
              </a:lnSpc>
              <a:spcBef>
                <a:spcPts val="1000"/>
              </a:spcBef>
              <a:buFont typeface="Arial" panose="020B0604020202020204" pitchFamily="34" charset="0"/>
              <a:buNone/>
            </a:pPr>
            <a:endParaRPr lang="en-US" sz="1400" b="0" i="0" dirty="0">
              <a:solidFill>
                <a:schemeClr val="tx2"/>
              </a:solidFill>
              <a:latin typeface="+mn-lt"/>
              <a:cs typeface="Arial" panose="020B0604020202020204" pitchFamily="34" charset="0"/>
            </a:endParaRPr>
          </a:p>
        </p:txBody>
      </p:sp>
      <p:sp>
        <p:nvSpPr>
          <p:cNvPr id="8" name="Text Placeholder 6">
            <a:extLst>
              <a:ext uri="{FF2B5EF4-FFF2-40B4-BE49-F238E27FC236}">
                <a16:creationId xmlns:a16="http://schemas.microsoft.com/office/drawing/2014/main" id="{2E0AB4DF-4264-4631-9A72-72B25F9BEED8}"/>
              </a:ext>
            </a:extLst>
          </p:cNvPr>
          <p:cNvSpPr>
            <a:spLocks noGrp="1"/>
          </p:cNvSpPr>
          <p:nvPr>
            <p:ph type="body" sz="quarter" idx="12" hasCustomPrompt="1"/>
          </p:nvPr>
        </p:nvSpPr>
        <p:spPr>
          <a:xfrm>
            <a:off x="5359078" y="987207"/>
            <a:ext cx="2837822" cy="382749"/>
          </a:xfrm>
        </p:spPr>
        <p:txBody>
          <a:bodyPr lIns="0" tIns="0" anchor="t">
            <a:normAutofit/>
          </a:bodyPr>
          <a:lstStyle>
            <a:lvl1pPr marL="0" indent="0">
              <a:buNone/>
              <a:defRPr sz="1600" b="1">
                <a:solidFill>
                  <a:schemeClr val="tx2"/>
                </a:solidFill>
                <a:latin typeface="+mn-lt"/>
                <a:cs typeface="Arial" panose="020B0604020202020204" pitchFamily="34" charset="0"/>
              </a:defRPr>
            </a:lvl1pPr>
          </a:lstStyle>
          <a:p>
            <a:pPr lvl="0"/>
            <a:r>
              <a:rPr lang="en-US" dirty="0"/>
              <a:t>Click to add title here</a:t>
            </a:r>
          </a:p>
        </p:txBody>
      </p:sp>
      <p:sp>
        <p:nvSpPr>
          <p:cNvPr id="9" name="Text Placeholder 3">
            <a:extLst>
              <a:ext uri="{FF2B5EF4-FFF2-40B4-BE49-F238E27FC236}">
                <a16:creationId xmlns:a16="http://schemas.microsoft.com/office/drawing/2014/main" id="{0E3F0CD0-D764-45BB-9798-E9046593B3AC}"/>
              </a:ext>
            </a:extLst>
          </p:cNvPr>
          <p:cNvSpPr>
            <a:spLocks noGrp="1"/>
          </p:cNvSpPr>
          <p:nvPr>
            <p:ph type="body" sz="quarter" idx="15"/>
          </p:nvPr>
        </p:nvSpPr>
        <p:spPr>
          <a:xfrm>
            <a:off x="8351371" y="987208"/>
            <a:ext cx="3501106" cy="1397178"/>
          </a:xfrm>
        </p:spPr>
        <p:txBody>
          <a:bodyPr lIns="0" tIns="0">
            <a:normAutofit/>
          </a:bodyPr>
          <a:lstStyle>
            <a:lvl1pPr marL="0" indent="0">
              <a:lnSpc>
                <a:spcPct val="100000"/>
              </a:lnSpc>
              <a:buNone/>
              <a:defRPr sz="1400">
                <a:solidFill>
                  <a:schemeClr val="tx2"/>
                </a:solidFill>
                <a:latin typeface="+mn-lt"/>
              </a:defRPr>
            </a:lvl1pPr>
            <a:lvl2pPr marL="457200" indent="0">
              <a:buNone/>
              <a:defRPr sz="1200"/>
            </a:lvl2pPr>
            <a:lvl3pPr marL="914400" indent="0">
              <a:buNone/>
              <a:defRPr sz="1100"/>
            </a:lvl3pPr>
            <a:lvl4pPr>
              <a:defRPr sz="1050"/>
            </a:lvl4pPr>
            <a:lvl5pPr>
              <a:defRPr sz="1050"/>
            </a:lvl5pPr>
          </a:lstStyle>
          <a:p>
            <a:pPr lvl="0"/>
            <a:r>
              <a:rPr lang="en-US"/>
              <a:t>Click to edit Master text styles</a:t>
            </a:r>
          </a:p>
        </p:txBody>
      </p:sp>
    </p:spTree>
    <p:extLst>
      <p:ext uri="{BB962C8B-B14F-4D97-AF65-F5344CB8AC3E}">
        <p14:creationId xmlns:p14="http://schemas.microsoft.com/office/powerpoint/2010/main" val="33363622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9B9B3BD2-24FF-4E30-B0DA-4DCD6E57D9FC}"/>
              </a:ext>
            </a:extLst>
          </p:cNvPr>
          <p:cNvSpPr>
            <a:spLocks noGrp="1"/>
          </p:cNvSpPr>
          <p:nvPr>
            <p:ph type="pic" sz="quarter" idx="10"/>
          </p:nvPr>
        </p:nvSpPr>
        <p:spPr>
          <a:xfrm>
            <a:off x="838200" y="0"/>
            <a:ext cx="11353800" cy="6858000"/>
          </a:xfrm>
        </p:spPr>
        <p:txBody>
          <a:bodyPr/>
          <a:lstStyle/>
          <a:p>
            <a:r>
              <a:rPr lang="en-US"/>
              <a:t>Click icon to add picture</a:t>
            </a:r>
            <a:endParaRPr lang="en-US" dirty="0"/>
          </a:p>
        </p:txBody>
      </p:sp>
      <p:sp>
        <p:nvSpPr>
          <p:cNvPr id="2" name="Title 1">
            <a:extLst>
              <a:ext uri="{FF2B5EF4-FFF2-40B4-BE49-F238E27FC236}">
                <a16:creationId xmlns:a16="http://schemas.microsoft.com/office/drawing/2014/main" id="{C7F92C0C-7E68-45AE-8824-6858C6874760}"/>
              </a:ext>
            </a:extLst>
          </p:cNvPr>
          <p:cNvSpPr>
            <a:spLocks noGrp="1"/>
          </p:cNvSpPr>
          <p:nvPr>
            <p:ph type="title" hasCustomPrompt="1"/>
          </p:nvPr>
        </p:nvSpPr>
        <p:spPr>
          <a:xfrm>
            <a:off x="838200" y="4566452"/>
            <a:ext cx="5007015" cy="1440000"/>
          </a:xfrm>
          <a:solidFill>
            <a:schemeClr val="bg1"/>
          </a:solidFill>
        </p:spPr>
        <p:txBody>
          <a:bodyPr lIns="216000">
            <a:normAutofit/>
          </a:bodyPr>
          <a:lstStyle>
            <a:lvl1pPr>
              <a:defRPr sz="4000">
                <a:latin typeface="+mj-lt"/>
              </a:defRPr>
            </a:lvl1pPr>
          </a:lstStyle>
          <a:p>
            <a:r>
              <a:rPr lang="en-US" dirty="0"/>
              <a:t>Click to edit </a:t>
            </a:r>
            <a:br>
              <a:rPr lang="en-US" dirty="0"/>
            </a:br>
            <a:r>
              <a:rPr lang="en-US" dirty="0"/>
              <a:t>Master title style</a:t>
            </a:r>
          </a:p>
        </p:txBody>
      </p:sp>
    </p:spTree>
    <p:extLst>
      <p:ext uri="{BB962C8B-B14F-4D97-AF65-F5344CB8AC3E}">
        <p14:creationId xmlns:p14="http://schemas.microsoft.com/office/powerpoint/2010/main" val="95360238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9B9B3BD2-24FF-4E30-B0DA-4DCD6E57D9FC}"/>
              </a:ext>
            </a:extLst>
          </p:cNvPr>
          <p:cNvSpPr>
            <a:spLocks noGrp="1"/>
          </p:cNvSpPr>
          <p:nvPr>
            <p:ph type="pic" sz="quarter" idx="10"/>
          </p:nvPr>
        </p:nvSpPr>
        <p:spPr>
          <a:xfrm>
            <a:off x="838200" y="0"/>
            <a:ext cx="11353800" cy="6858000"/>
          </a:xfrm>
        </p:spPr>
        <p:txBody>
          <a:bodyPr/>
          <a:lstStyle/>
          <a:p>
            <a:r>
              <a:rPr lang="en-US"/>
              <a:t>Click icon to add picture</a:t>
            </a:r>
            <a:endParaRPr lang="en-US" dirty="0"/>
          </a:p>
        </p:txBody>
      </p:sp>
      <p:sp>
        <p:nvSpPr>
          <p:cNvPr id="4" name="Text Placeholder 3">
            <a:extLst>
              <a:ext uri="{FF2B5EF4-FFF2-40B4-BE49-F238E27FC236}">
                <a16:creationId xmlns:a16="http://schemas.microsoft.com/office/drawing/2014/main" id="{049A10FA-D831-43AB-9DF1-EDB14480E3E1}"/>
              </a:ext>
            </a:extLst>
          </p:cNvPr>
          <p:cNvSpPr>
            <a:spLocks noGrp="1"/>
          </p:cNvSpPr>
          <p:nvPr>
            <p:ph type="body" sz="quarter" idx="11" hasCustomPrompt="1"/>
          </p:nvPr>
        </p:nvSpPr>
        <p:spPr>
          <a:xfrm>
            <a:off x="0" y="-1478756"/>
            <a:ext cx="4572000" cy="1189037"/>
          </a:xfrm>
        </p:spPr>
        <p:txBody>
          <a:bodyPr anchor="b">
            <a:normAutofit/>
          </a:bodyPr>
          <a:lstStyle>
            <a:lvl1pPr marL="0" indent="0">
              <a:buNone/>
              <a:defRPr sz="2800">
                <a:solidFill>
                  <a:schemeClr val="bg1">
                    <a:lumMod val="85000"/>
                  </a:schemeClr>
                </a:solidFill>
              </a:defRPr>
            </a:lvl1pPr>
          </a:lstStyle>
          <a:p>
            <a:pPr lvl="0"/>
            <a:r>
              <a:rPr lang="en-US" dirty="0"/>
              <a:t>Slide Title</a:t>
            </a:r>
          </a:p>
        </p:txBody>
      </p:sp>
    </p:spTree>
    <p:extLst>
      <p:ext uri="{BB962C8B-B14F-4D97-AF65-F5344CB8AC3E}">
        <p14:creationId xmlns:p14="http://schemas.microsoft.com/office/powerpoint/2010/main" val="26320271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9_Custom Layout">
    <p:spTree>
      <p:nvGrpSpPr>
        <p:cNvPr id="1" name=""/>
        <p:cNvGrpSpPr/>
        <p:nvPr/>
      </p:nvGrpSpPr>
      <p:grpSpPr>
        <a:xfrm>
          <a:off x="0" y="0"/>
          <a:ext cx="0" cy="0"/>
          <a:chOff x="0" y="0"/>
          <a:chExt cx="0" cy="0"/>
        </a:xfrm>
      </p:grpSpPr>
      <p:sp>
        <p:nvSpPr>
          <p:cNvPr id="4" name="Picture Placeholder 4">
            <a:extLst>
              <a:ext uri="{FF2B5EF4-FFF2-40B4-BE49-F238E27FC236}">
                <a16:creationId xmlns:a16="http://schemas.microsoft.com/office/drawing/2014/main" id="{8DE1C71F-8DD3-4FFB-B233-CF08AE5260F8}"/>
              </a:ext>
            </a:extLst>
          </p:cNvPr>
          <p:cNvSpPr>
            <a:spLocks noGrp="1"/>
          </p:cNvSpPr>
          <p:nvPr>
            <p:ph type="pic" sz="quarter" idx="10"/>
          </p:nvPr>
        </p:nvSpPr>
        <p:spPr>
          <a:xfrm>
            <a:off x="0" y="0"/>
            <a:ext cx="12192000" cy="6858000"/>
          </a:xfrm>
        </p:spPr>
        <p:txBody>
          <a:bodyPr/>
          <a:lstStyle/>
          <a:p>
            <a:r>
              <a:rPr lang="en-US"/>
              <a:t>Click icon to add picture</a:t>
            </a:r>
            <a:endParaRPr lang="en-US" dirty="0"/>
          </a:p>
        </p:txBody>
      </p:sp>
      <p:sp>
        <p:nvSpPr>
          <p:cNvPr id="3" name="Title 4">
            <a:extLst>
              <a:ext uri="{FF2B5EF4-FFF2-40B4-BE49-F238E27FC236}">
                <a16:creationId xmlns:a16="http://schemas.microsoft.com/office/drawing/2014/main" id="{7FBD120B-8377-4641-9618-9DD682652CAA}"/>
              </a:ext>
            </a:extLst>
          </p:cNvPr>
          <p:cNvSpPr>
            <a:spLocks noGrp="1"/>
          </p:cNvSpPr>
          <p:nvPr>
            <p:ph type="title"/>
          </p:nvPr>
        </p:nvSpPr>
        <p:spPr>
          <a:xfrm>
            <a:off x="0" y="4705635"/>
            <a:ext cx="5845215" cy="1440000"/>
          </a:xfrm>
          <a:solidFill>
            <a:schemeClr val="bg1"/>
          </a:solidFill>
        </p:spPr>
        <p:txBody>
          <a:bodyPr lIns="792000">
            <a:normAutofit/>
          </a:bodyPr>
          <a:lstStyle>
            <a:lvl1pPr>
              <a:defRPr sz="4000">
                <a:latin typeface="+mj-lt"/>
              </a:defRPr>
            </a:lvl1pPr>
          </a:lstStyle>
          <a:p>
            <a:r>
              <a:rPr lang="en-US"/>
              <a:t>Click to edit Master title style</a:t>
            </a:r>
            <a:endParaRPr lang="en-US" dirty="0"/>
          </a:p>
        </p:txBody>
      </p:sp>
    </p:spTree>
    <p:extLst>
      <p:ext uri="{BB962C8B-B14F-4D97-AF65-F5344CB8AC3E}">
        <p14:creationId xmlns:p14="http://schemas.microsoft.com/office/powerpoint/2010/main" val="425974026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9_Custom Layout">
    <p:spTree>
      <p:nvGrpSpPr>
        <p:cNvPr id="1" name=""/>
        <p:cNvGrpSpPr/>
        <p:nvPr/>
      </p:nvGrpSpPr>
      <p:grpSpPr>
        <a:xfrm>
          <a:off x="0" y="0"/>
          <a:ext cx="0" cy="0"/>
          <a:chOff x="0" y="0"/>
          <a:chExt cx="0" cy="0"/>
        </a:xfrm>
      </p:grpSpPr>
      <p:sp>
        <p:nvSpPr>
          <p:cNvPr id="4" name="Picture Placeholder 4">
            <a:extLst>
              <a:ext uri="{FF2B5EF4-FFF2-40B4-BE49-F238E27FC236}">
                <a16:creationId xmlns:a16="http://schemas.microsoft.com/office/drawing/2014/main" id="{8DE1C71F-8DD3-4FFB-B233-CF08AE5260F8}"/>
              </a:ext>
            </a:extLst>
          </p:cNvPr>
          <p:cNvSpPr>
            <a:spLocks noGrp="1"/>
          </p:cNvSpPr>
          <p:nvPr>
            <p:ph type="pic" sz="quarter" idx="10"/>
          </p:nvPr>
        </p:nvSpPr>
        <p:spPr>
          <a:xfrm>
            <a:off x="0" y="0"/>
            <a:ext cx="12192000" cy="6858000"/>
          </a:xfrm>
        </p:spPr>
        <p:txBody>
          <a:bodyPr/>
          <a:lstStyle/>
          <a:p>
            <a:r>
              <a:rPr lang="en-US"/>
              <a:t>Click icon to add picture</a:t>
            </a:r>
            <a:endParaRPr lang="en-US" dirty="0"/>
          </a:p>
        </p:txBody>
      </p:sp>
    </p:spTree>
    <p:extLst>
      <p:ext uri="{BB962C8B-B14F-4D97-AF65-F5344CB8AC3E}">
        <p14:creationId xmlns:p14="http://schemas.microsoft.com/office/powerpoint/2010/main" val="295594173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0_Custom Layout">
    <p:spTree>
      <p:nvGrpSpPr>
        <p:cNvPr id="1" name=""/>
        <p:cNvGrpSpPr/>
        <p:nvPr/>
      </p:nvGrpSpPr>
      <p:grpSpPr>
        <a:xfrm>
          <a:off x="0" y="0"/>
          <a:ext cx="0" cy="0"/>
          <a:chOff x="0" y="0"/>
          <a:chExt cx="0" cy="0"/>
        </a:xfrm>
      </p:grpSpPr>
      <p:sp>
        <p:nvSpPr>
          <p:cNvPr id="4" name="Picture Placeholder 4">
            <a:extLst>
              <a:ext uri="{FF2B5EF4-FFF2-40B4-BE49-F238E27FC236}">
                <a16:creationId xmlns:a16="http://schemas.microsoft.com/office/drawing/2014/main" id="{8DE1C71F-8DD3-4FFB-B233-CF08AE5260F8}"/>
              </a:ext>
            </a:extLst>
          </p:cNvPr>
          <p:cNvSpPr>
            <a:spLocks noGrp="1"/>
          </p:cNvSpPr>
          <p:nvPr>
            <p:ph type="pic" sz="quarter" idx="10"/>
          </p:nvPr>
        </p:nvSpPr>
        <p:spPr>
          <a:xfrm>
            <a:off x="0" y="0"/>
            <a:ext cx="12192000" cy="5497975"/>
          </a:xfrm>
        </p:spPr>
        <p:txBody>
          <a:bodyPr/>
          <a:lstStyle/>
          <a:p>
            <a:r>
              <a:rPr lang="en-US"/>
              <a:t>Click icon to add picture</a:t>
            </a:r>
            <a:endParaRPr lang="en-US" dirty="0"/>
          </a:p>
        </p:txBody>
      </p:sp>
      <p:sp>
        <p:nvSpPr>
          <p:cNvPr id="3" name="Title 4">
            <a:extLst>
              <a:ext uri="{FF2B5EF4-FFF2-40B4-BE49-F238E27FC236}">
                <a16:creationId xmlns:a16="http://schemas.microsoft.com/office/drawing/2014/main" id="{8DF09845-7890-4D10-A53B-2A4D05316878}"/>
              </a:ext>
            </a:extLst>
          </p:cNvPr>
          <p:cNvSpPr>
            <a:spLocks noGrp="1"/>
          </p:cNvSpPr>
          <p:nvPr>
            <p:ph type="title"/>
          </p:nvPr>
        </p:nvSpPr>
        <p:spPr>
          <a:xfrm>
            <a:off x="853440" y="5688402"/>
            <a:ext cx="8717280" cy="823070"/>
          </a:xfrm>
          <a:solidFill>
            <a:schemeClr val="bg1"/>
          </a:solidFill>
        </p:spPr>
        <p:txBody>
          <a:bodyPr lIns="0"/>
          <a:lstStyle>
            <a:lvl1pPr>
              <a:defRPr>
                <a:latin typeface="+mj-lt"/>
              </a:defRPr>
            </a:lvl1pPr>
          </a:lstStyle>
          <a:p>
            <a:r>
              <a:rPr lang="en-US"/>
              <a:t>Click to edit Master title style</a:t>
            </a:r>
            <a:endParaRPr lang="en-US" dirty="0"/>
          </a:p>
        </p:txBody>
      </p:sp>
    </p:spTree>
    <p:extLst>
      <p:ext uri="{BB962C8B-B14F-4D97-AF65-F5344CB8AC3E}">
        <p14:creationId xmlns:p14="http://schemas.microsoft.com/office/powerpoint/2010/main" val="3661472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30_Custom Layout">
    <p:spTree>
      <p:nvGrpSpPr>
        <p:cNvPr id="1" name=""/>
        <p:cNvGrpSpPr/>
        <p:nvPr/>
      </p:nvGrpSpPr>
      <p:grpSpPr>
        <a:xfrm>
          <a:off x="0" y="0"/>
          <a:ext cx="0" cy="0"/>
          <a:chOff x="0" y="0"/>
          <a:chExt cx="0" cy="0"/>
        </a:xfrm>
      </p:grpSpPr>
      <p:sp>
        <p:nvSpPr>
          <p:cNvPr id="4" name="Picture Placeholder 4">
            <a:extLst>
              <a:ext uri="{FF2B5EF4-FFF2-40B4-BE49-F238E27FC236}">
                <a16:creationId xmlns:a16="http://schemas.microsoft.com/office/drawing/2014/main" id="{8DE1C71F-8DD3-4FFB-B233-CF08AE5260F8}"/>
              </a:ext>
            </a:extLst>
          </p:cNvPr>
          <p:cNvSpPr>
            <a:spLocks noGrp="1"/>
          </p:cNvSpPr>
          <p:nvPr>
            <p:ph type="pic" sz="quarter" idx="10"/>
          </p:nvPr>
        </p:nvSpPr>
        <p:spPr>
          <a:xfrm>
            <a:off x="0" y="0"/>
            <a:ext cx="12192000" cy="5497975"/>
          </a:xfrm>
        </p:spPr>
        <p:txBody>
          <a:bodyPr/>
          <a:lstStyle/>
          <a:p>
            <a:r>
              <a:rPr lang="en-US"/>
              <a:t>Click icon to add picture</a:t>
            </a:r>
            <a:endParaRPr lang="en-US" dirty="0"/>
          </a:p>
        </p:txBody>
      </p:sp>
    </p:spTree>
    <p:extLst>
      <p:ext uri="{BB962C8B-B14F-4D97-AF65-F5344CB8AC3E}">
        <p14:creationId xmlns:p14="http://schemas.microsoft.com/office/powerpoint/2010/main" val="212595410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1_Custom Layout">
    <p:spTree>
      <p:nvGrpSpPr>
        <p:cNvPr id="1" name=""/>
        <p:cNvGrpSpPr/>
        <p:nvPr/>
      </p:nvGrpSpPr>
      <p:grpSpPr>
        <a:xfrm>
          <a:off x="0" y="0"/>
          <a:ext cx="0" cy="0"/>
          <a:chOff x="0" y="0"/>
          <a:chExt cx="0" cy="0"/>
        </a:xfrm>
      </p:grpSpPr>
      <p:sp>
        <p:nvSpPr>
          <p:cNvPr id="4" name="Picture Placeholder 4">
            <a:extLst>
              <a:ext uri="{FF2B5EF4-FFF2-40B4-BE49-F238E27FC236}">
                <a16:creationId xmlns:a16="http://schemas.microsoft.com/office/drawing/2014/main" id="{8DE1C71F-8DD3-4FFB-B233-CF08AE5260F8}"/>
              </a:ext>
            </a:extLst>
          </p:cNvPr>
          <p:cNvSpPr>
            <a:spLocks noGrp="1"/>
          </p:cNvSpPr>
          <p:nvPr>
            <p:ph type="pic" sz="quarter" idx="10"/>
          </p:nvPr>
        </p:nvSpPr>
        <p:spPr>
          <a:xfrm>
            <a:off x="838200" y="1"/>
            <a:ext cx="11353800" cy="5547360"/>
          </a:xfrm>
        </p:spPr>
        <p:txBody>
          <a:bodyPr/>
          <a:lstStyle/>
          <a:p>
            <a:r>
              <a:rPr lang="en-US"/>
              <a:t>Click icon to add picture</a:t>
            </a:r>
            <a:endParaRPr lang="en-US" dirty="0"/>
          </a:p>
        </p:txBody>
      </p:sp>
      <p:sp>
        <p:nvSpPr>
          <p:cNvPr id="3" name="Title 4">
            <a:extLst>
              <a:ext uri="{FF2B5EF4-FFF2-40B4-BE49-F238E27FC236}">
                <a16:creationId xmlns:a16="http://schemas.microsoft.com/office/drawing/2014/main" id="{7EBB9618-FC05-4C85-8241-A1EFCE8127AD}"/>
              </a:ext>
            </a:extLst>
          </p:cNvPr>
          <p:cNvSpPr>
            <a:spLocks noGrp="1"/>
          </p:cNvSpPr>
          <p:nvPr>
            <p:ph type="title"/>
          </p:nvPr>
        </p:nvSpPr>
        <p:spPr>
          <a:xfrm>
            <a:off x="853440" y="5688402"/>
            <a:ext cx="8717280" cy="823070"/>
          </a:xfrm>
          <a:solidFill>
            <a:schemeClr val="bg1"/>
          </a:solidFill>
        </p:spPr>
        <p:txBody>
          <a:bodyPr lIns="0"/>
          <a:lstStyle>
            <a:lvl1pPr>
              <a:defRPr>
                <a:latin typeface="+mj-lt"/>
              </a:defRPr>
            </a:lvl1pPr>
          </a:lstStyle>
          <a:p>
            <a:r>
              <a:rPr lang="en-US"/>
              <a:t>Click to edit Master title style</a:t>
            </a:r>
            <a:endParaRPr lang="en-US" dirty="0"/>
          </a:p>
        </p:txBody>
      </p:sp>
    </p:spTree>
    <p:extLst>
      <p:ext uri="{BB962C8B-B14F-4D97-AF65-F5344CB8AC3E}">
        <p14:creationId xmlns:p14="http://schemas.microsoft.com/office/powerpoint/2010/main" val="27136611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31_Custom Layout">
    <p:spTree>
      <p:nvGrpSpPr>
        <p:cNvPr id="1" name=""/>
        <p:cNvGrpSpPr/>
        <p:nvPr/>
      </p:nvGrpSpPr>
      <p:grpSpPr>
        <a:xfrm>
          <a:off x="0" y="0"/>
          <a:ext cx="0" cy="0"/>
          <a:chOff x="0" y="0"/>
          <a:chExt cx="0" cy="0"/>
        </a:xfrm>
      </p:grpSpPr>
      <p:sp>
        <p:nvSpPr>
          <p:cNvPr id="4" name="Picture Placeholder 4">
            <a:extLst>
              <a:ext uri="{FF2B5EF4-FFF2-40B4-BE49-F238E27FC236}">
                <a16:creationId xmlns:a16="http://schemas.microsoft.com/office/drawing/2014/main" id="{8DE1C71F-8DD3-4FFB-B233-CF08AE5260F8}"/>
              </a:ext>
            </a:extLst>
          </p:cNvPr>
          <p:cNvSpPr>
            <a:spLocks noGrp="1"/>
          </p:cNvSpPr>
          <p:nvPr>
            <p:ph type="pic" sz="quarter" idx="10"/>
          </p:nvPr>
        </p:nvSpPr>
        <p:spPr>
          <a:xfrm>
            <a:off x="838200" y="853441"/>
            <a:ext cx="11353800" cy="5151119"/>
          </a:xfrm>
        </p:spPr>
        <p:txBody>
          <a:bodyPr/>
          <a:lstStyle/>
          <a:p>
            <a:r>
              <a:rPr lang="en-US"/>
              <a:t>Click icon to add picture</a:t>
            </a:r>
            <a:endParaRPr lang="en-US" dirty="0"/>
          </a:p>
        </p:txBody>
      </p:sp>
    </p:spTree>
    <p:extLst>
      <p:ext uri="{BB962C8B-B14F-4D97-AF65-F5344CB8AC3E}">
        <p14:creationId xmlns:p14="http://schemas.microsoft.com/office/powerpoint/2010/main" val="3908988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Slide with Image">
    <p:bg>
      <p:bgPr>
        <a:solidFill>
          <a:schemeClr val="accent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8CBA09E-664D-42AC-81A8-E6756A655750}"/>
              </a:ext>
            </a:extLst>
          </p:cNvPr>
          <p:cNvSpPr/>
          <p:nvPr userDrawn="1"/>
        </p:nvSpPr>
        <p:spPr>
          <a:xfrm>
            <a:off x="0" y="1539433"/>
            <a:ext cx="8866207" cy="53185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Picture Placeholder 11">
            <a:extLst>
              <a:ext uri="{FF2B5EF4-FFF2-40B4-BE49-F238E27FC236}">
                <a16:creationId xmlns:a16="http://schemas.microsoft.com/office/drawing/2014/main" id="{82CAE461-C0B1-40CE-96C7-BF817A2EA315}"/>
              </a:ext>
            </a:extLst>
          </p:cNvPr>
          <p:cNvSpPr>
            <a:spLocks noGrp="1"/>
          </p:cNvSpPr>
          <p:nvPr>
            <p:ph type="pic" sz="quarter" idx="15"/>
          </p:nvPr>
        </p:nvSpPr>
        <p:spPr>
          <a:xfrm>
            <a:off x="0" y="0"/>
            <a:ext cx="12191995" cy="6857999"/>
          </a:xfrm>
          <a:custGeom>
            <a:avLst/>
            <a:gdLst>
              <a:gd name="connsiteX0" fmla="*/ 0 w 12191995"/>
              <a:gd name="connsiteY0" fmla="*/ 0 h 6857999"/>
              <a:gd name="connsiteX1" fmla="*/ 12191995 w 12191995"/>
              <a:gd name="connsiteY1" fmla="*/ 0 h 6857999"/>
              <a:gd name="connsiteX2" fmla="*/ 12191995 w 12191995"/>
              <a:gd name="connsiteY2" fmla="*/ 6857999 h 6857999"/>
              <a:gd name="connsiteX3" fmla="*/ 8866207 w 12191995"/>
              <a:gd name="connsiteY3" fmla="*/ 6857999 h 6857999"/>
              <a:gd name="connsiteX4" fmla="*/ 8866207 w 12191995"/>
              <a:gd name="connsiteY4" fmla="*/ 1539432 h 6857999"/>
              <a:gd name="connsiteX5" fmla="*/ 0 w 12191995"/>
              <a:gd name="connsiteY5" fmla="*/ 1539432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5" h="6857999">
                <a:moveTo>
                  <a:pt x="0" y="0"/>
                </a:moveTo>
                <a:lnTo>
                  <a:pt x="12191995" y="0"/>
                </a:lnTo>
                <a:lnTo>
                  <a:pt x="12191995" y="6857999"/>
                </a:lnTo>
                <a:lnTo>
                  <a:pt x="8866207" y="6857999"/>
                </a:lnTo>
                <a:lnTo>
                  <a:pt x="8866207" y="1539432"/>
                </a:lnTo>
                <a:lnTo>
                  <a:pt x="0" y="1539432"/>
                </a:lnTo>
                <a:close/>
              </a:path>
            </a:pathLst>
          </a:custGeom>
          <a:solidFill>
            <a:schemeClr val="bg1">
              <a:lumMod val="95000"/>
            </a:schemeClr>
          </a:solidFill>
        </p:spPr>
        <p:txBody>
          <a:bodyPr wrap="square">
            <a:noAutofit/>
          </a:bodyPr>
          <a:lstStyle/>
          <a:p>
            <a:r>
              <a:rPr lang="en-US"/>
              <a:t>Click icon to add picture</a:t>
            </a:r>
            <a:endParaRPr lang="en-US" dirty="0"/>
          </a:p>
        </p:txBody>
      </p:sp>
      <p:sp>
        <p:nvSpPr>
          <p:cNvPr id="6" name="Title 1">
            <a:extLst>
              <a:ext uri="{FF2B5EF4-FFF2-40B4-BE49-F238E27FC236}">
                <a16:creationId xmlns:a16="http://schemas.microsoft.com/office/drawing/2014/main" id="{AA99C074-A230-B944-8FEA-870A76765C60}"/>
              </a:ext>
            </a:extLst>
          </p:cNvPr>
          <p:cNvSpPr>
            <a:spLocks noGrp="1"/>
          </p:cNvSpPr>
          <p:nvPr>
            <p:ph type="title" hasCustomPrompt="1"/>
          </p:nvPr>
        </p:nvSpPr>
        <p:spPr>
          <a:xfrm>
            <a:off x="838199" y="2002421"/>
            <a:ext cx="7252505" cy="891250"/>
          </a:xfrm>
        </p:spPr>
        <p:txBody>
          <a:bodyPr anchor="t">
            <a:noAutofit/>
          </a:bodyPr>
          <a:lstStyle>
            <a:lvl1pPr>
              <a:defRPr sz="5000" b="1">
                <a:solidFill>
                  <a:schemeClr val="bg1"/>
                </a:solidFill>
                <a:latin typeface="+mj-lt"/>
              </a:defRPr>
            </a:lvl1pPr>
          </a:lstStyle>
          <a:p>
            <a:r>
              <a:rPr lang="en-US" dirty="0"/>
              <a:t>CLICK TO ADD TITLE</a:t>
            </a:r>
          </a:p>
        </p:txBody>
      </p:sp>
      <p:sp>
        <p:nvSpPr>
          <p:cNvPr id="13" name="Text Placeholder 12">
            <a:extLst>
              <a:ext uri="{FF2B5EF4-FFF2-40B4-BE49-F238E27FC236}">
                <a16:creationId xmlns:a16="http://schemas.microsoft.com/office/drawing/2014/main" id="{1221857D-ECFA-4D4D-91DF-E36500791501}"/>
              </a:ext>
            </a:extLst>
          </p:cNvPr>
          <p:cNvSpPr>
            <a:spLocks noGrp="1"/>
          </p:cNvSpPr>
          <p:nvPr>
            <p:ph type="body" sz="quarter" idx="14" hasCustomPrompt="1"/>
          </p:nvPr>
        </p:nvSpPr>
        <p:spPr>
          <a:xfrm>
            <a:off x="838200" y="3090444"/>
            <a:ext cx="7252504" cy="338549"/>
          </a:xfrm>
        </p:spPr>
        <p:txBody>
          <a:bodyPr>
            <a:normAutofit/>
          </a:bodyPr>
          <a:lstStyle>
            <a:lvl1pPr marL="0" indent="0">
              <a:buNone/>
              <a:defRPr sz="1600" spc="300">
                <a:solidFill>
                  <a:schemeClr val="bg1"/>
                </a:solidFill>
                <a:latin typeface="+mn-lt"/>
                <a:cs typeface="Arial" panose="020B0604020202020204" pitchFamily="34" charset="0"/>
              </a:defRPr>
            </a:lvl1pPr>
          </a:lstStyle>
          <a:p>
            <a:pPr lvl="0"/>
            <a:r>
              <a:rPr lang="en-US" dirty="0"/>
              <a:t>SUBTITLE GOES HERE</a:t>
            </a:r>
          </a:p>
        </p:txBody>
      </p:sp>
      <p:sp>
        <p:nvSpPr>
          <p:cNvPr id="5" name="Shape 62">
            <a:extLst>
              <a:ext uri="{FF2B5EF4-FFF2-40B4-BE49-F238E27FC236}">
                <a16:creationId xmlns:a16="http://schemas.microsoft.com/office/drawing/2014/main" id="{E1A23DB6-E067-4A30-8C4B-98B452428518}"/>
              </a:ext>
            </a:extLst>
          </p:cNvPr>
          <p:cNvSpPr/>
          <p:nvPr userDrawn="1"/>
        </p:nvSpPr>
        <p:spPr>
          <a:xfrm rot="16200000" flipV="1">
            <a:off x="1094402" y="1819845"/>
            <a:ext cx="1" cy="2188805"/>
          </a:xfrm>
          <a:prstGeom prst="line">
            <a:avLst/>
          </a:prstGeom>
          <a:ln w="25400">
            <a:solidFill>
              <a:schemeClr val="bg1"/>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155885000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2_Custom Layout">
    <p:spTree>
      <p:nvGrpSpPr>
        <p:cNvPr id="1" name=""/>
        <p:cNvGrpSpPr/>
        <p:nvPr/>
      </p:nvGrpSpPr>
      <p:grpSpPr>
        <a:xfrm>
          <a:off x="0" y="0"/>
          <a:ext cx="0" cy="0"/>
          <a:chOff x="0" y="0"/>
          <a:chExt cx="0" cy="0"/>
        </a:xfrm>
      </p:grpSpPr>
      <p:sp>
        <p:nvSpPr>
          <p:cNvPr id="4" name="Picture Placeholder 4">
            <a:extLst>
              <a:ext uri="{FF2B5EF4-FFF2-40B4-BE49-F238E27FC236}">
                <a16:creationId xmlns:a16="http://schemas.microsoft.com/office/drawing/2014/main" id="{8DE1C71F-8DD3-4FFB-B233-CF08AE5260F8}"/>
              </a:ext>
            </a:extLst>
          </p:cNvPr>
          <p:cNvSpPr>
            <a:spLocks noGrp="1"/>
          </p:cNvSpPr>
          <p:nvPr>
            <p:ph type="pic" sz="quarter" idx="10"/>
          </p:nvPr>
        </p:nvSpPr>
        <p:spPr>
          <a:xfrm>
            <a:off x="1314209" y="1203769"/>
            <a:ext cx="9563582" cy="5060062"/>
          </a:xfrm>
          <a:solidFill>
            <a:schemeClr val="bg1"/>
          </a:solidFill>
        </p:spPr>
        <p:txBody>
          <a:bodyPr/>
          <a:lstStyle/>
          <a:p>
            <a:r>
              <a:rPr lang="en-US"/>
              <a:t>Click icon to add picture</a:t>
            </a:r>
            <a:endParaRPr lang="en-US" dirty="0"/>
          </a:p>
        </p:txBody>
      </p:sp>
      <p:sp>
        <p:nvSpPr>
          <p:cNvPr id="3" name="Title 4">
            <a:extLst>
              <a:ext uri="{FF2B5EF4-FFF2-40B4-BE49-F238E27FC236}">
                <a16:creationId xmlns:a16="http://schemas.microsoft.com/office/drawing/2014/main" id="{F595BB60-922F-4254-AD20-DEA3FA4B75C4}"/>
              </a:ext>
            </a:extLst>
          </p:cNvPr>
          <p:cNvSpPr>
            <a:spLocks noGrp="1"/>
          </p:cNvSpPr>
          <p:nvPr>
            <p:ph type="title"/>
          </p:nvPr>
        </p:nvSpPr>
        <p:spPr>
          <a:xfrm>
            <a:off x="1314208" y="339162"/>
            <a:ext cx="9563581" cy="823070"/>
          </a:xfrm>
          <a:noFill/>
        </p:spPr>
        <p:txBody>
          <a:bodyPr lIns="0">
            <a:normAutofit/>
          </a:bodyPr>
          <a:lstStyle>
            <a:lvl1pPr>
              <a:defRPr sz="4000">
                <a:latin typeface="+mj-lt"/>
              </a:defRPr>
            </a:lvl1pPr>
          </a:lstStyle>
          <a:p>
            <a:r>
              <a:rPr lang="en-US"/>
              <a:t>Click to edit Master title style</a:t>
            </a:r>
            <a:endParaRPr lang="en-US" dirty="0"/>
          </a:p>
        </p:txBody>
      </p:sp>
    </p:spTree>
    <p:extLst>
      <p:ext uri="{BB962C8B-B14F-4D97-AF65-F5344CB8AC3E}">
        <p14:creationId xmlns:p14="http://schemas.microsoft.com/office/powerpoint/2010/main" val="232346570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32_Custom Layout">
    <p:spTree>
      <p:nvGrpSpPr>
        <p:cNvPr id="1" name=""/>
        <p:cNvGrpSpPr/>
        <p:nvPr/>
      </p:nvGrpSpPr>
      <p:grpSpPr>
        <a:xfrm>
          <a:off x="0" y="0"/>
          <a:ext cx="0" cy="0"/>
          <a:chOff x="0" y="0"/>
          <a:chExt cx="0" cy="0"/>
        </a:xfrm>
      </p:grpSpPr>
      <p:sp>
        <p:nvSpPr>
          <p:cNvPr id="4" name="Picture Placeholder 4">
            <a:extLst>
              <a:ext uri="{FF2B5EF4-FFF2-40B4-BE49-F238E27FC236}">
                <a16:creationId xmlns:a16="http://schemas.microsoft.com/office/drawing/2014/main" id="{8DE1C71F-8DD3-4FFB-B233-CF08AE5260F8}"/>
              </a:ext>
            </a:extLst>
          </p:cNvPr>
          <p:cNvSpPr>
            <a:spLocks noGrp="1"/>
          </p:cNvSpPr>
          <p:nvPr>
            <p:ph type="pic" sz="quarter" idx="10"/>
          </p:nvPr>
        </p:nvSpPr>
        <p:spPr>
          <a:xfrm>
            <a:off x="836030" y="747000"/>
            <a:ext cx="10519940" cy="5364000"/>
          </a:xfrm>
          <a:solidFill>
            <a:schemeClr val="bg1"/>
          </a:solidFill>
        </p:spPr>
        <p:txBody>
          <a:bodyPr/>
          <a:lstStyle/>
          <a:p>
            <a:r>
              <a:rPr lang="en-US"/>
              <a:t>Click icon to add picture</a:t>
            </a:r>
            <a:endParaRPr lang="en-US" dirty="0"/>
          </a:p>
        </p:txBody>
      </p:sp>
    </p:spTree>
    <p:extLst>
      <p:ext uri="{BB962C8B-B14F-4D97-AF65-F5344CB8AC3E}">
        <p14:creationId xmlns:p14="http://schemas.microsoft.com/office/powerpoint/2010/main" val="256226770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5_Custom Layout">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E0729B41-53A1-4BDC-BF75-A9E553C70D89}"/>
              </a:ext>
            </a:extLst>
          </p:cNvPr>
          <p:cNvSpPr/>
          <p:nvPr userDrawn="1"/>
        </p:nvSpPr>
        <p:spPr>
          <a:xfrm>
            <a:off x="-16640" y="0"/>
            <a:ext cx="1137043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7C2A57E-453E-4CB0-8392-79C88345290A}"/>
              </a:ext>
            </a:extLst>
          </p:cNvPr>
          <p:cNvSpPr>
            <a:spLocks noGrp="1"/>
          </p:cNvSpPr>
          <p:nvPr>
            <p:ph type="title" hasCustomPrompt="1"/>
          </p:nvPr>
        </p:nvSpPr>
        <p:spPr>
          <a:xfrm>
            <a:off x="838200" y="365125"/>
            <a:ext cx="7634288" cy="1325563"/>
          </a:xfrm>
        </p:spPr>
        <p:txBody>
          <a:bodyPr>
            <a:normAutofit/>
          </a:bodyPr>
          <a:lstStyle>
            <a:lvl1pPr>
              <a:defRPr sz="6000" b="1">
                <a:solidFill>
                  <a:schemeClr val="bg1"/>
                </a:solidFill>
                <a:latin typeface="+mj-lt"/>
              </a:defRPr>
            </a:lvl1pPr>
          </a:lstStyle>
          <a:p>
            <a:r>
              <a:rPr lang="en-US" dirty="0"/>
              <a:t>Section Header</a:t>
            </a:r>
          </a:p>
        </p:txBody>
      </p:sp>
      <p:sp>
        <p:nvSpPr>
          <p:cNvPr id="4" name="Text Placeholder 3">
            <a:extLst>
              <a:ext uri="{FF2B5EF4-FFF2-40B4-BE49-F238E27FC236}">
                <a16:creationId xmlns:a16="http://schemas.microsoft.com/office/drawing/2014/main" id="{D3710961-EE19-42C5-8B1B-B6C986226248}"/>
              </a:ext>
            </a:extLst>
          </p:cNvPr>
          <p:cNvSpPr>
            <a:spLocks noGrp="1"/>
          </p:cNvSpPr>
          <p:nvPr>
            <p:ph type="body" sz="quarter" idx="10" hasCustomPrompt="1"/>
          </p:nvPr>
        </p:nvSpPr>
        <p:spPr>
          <a:xfrm>
            <a:off x="8530361" y="4719574"/>
            <a:ext cx="2489200" cy="3124200"/>
          </a:xfrm>
        </p:spPr>
        <p:txBody>
          <a:bodyPr tIns="0" bIns="0" anchor="b">
            <a:noAutofit/>
          </a:bodyPr>
          <a:lstStyle>
            <a:lvl1pPr marL="0" indent="0" algn="r">
              <a:buNone/>
              <a:defRPr sz="30000">
                <a:solidFill>
                  <a:schemeClr val="bg1">
                    <a:alpha val="20000"/>
                  </a:schemeClr>
                </a:solidFill>
                <a:latin typeface="+mj-lt"/>
                <a:cs typeface="Arial" panose="020B0604020202020204" pitchFamily="34" charset="0"/>
              </a:defRPr>
            </a:lvl1pPr>
          </a:lstStyle>
          <a:p>
            <a:pPr lvl="0"/>
            <a:r>
              <a:rPr lang="en-US" dirty="0"/>
              <a:t>1</a:t>
            </a:r>
          </a:p>
        </p:txBody>
      </p:sp>
    </p:spTree>
    <p:extLst>
      <p:ext uri="{BB962C8B-B14F-4D97-AF65-F5344CB8AC3E}">
        <p14:creationId xmlns:p14="http://schemas.microsoft.com/office/powerpoint/2010/main" val="29480432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6_Custom Layout">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E0729B41-53A1-4BDC-BF75-A9E553C70D89}"/>
              </a:ext>
            </a:extLst>
          </p:cNvPr>
          <p:cNvSpPr/>
          <p:nvPr userDrawn="1"/>
        </p:nvSpPr>
        <p:spPr>
          <a:xfrm>
            <a:off x="5831840" y="0"/>
            <a:ext cx="552195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7C2A57E-453E-4CB0-8392-79C88345290A}"/>
              </a:ext>
            </a:extLst>
          </p:cNvPr>
          <p:cNvSpPr>
            <a:spLocks noGrp="1"/>
          </p:cNvSpPr>
          <p:nvPr>
            <p:ph type="title" hasCustomPrompt="1"/>
          </p:nvPr>
        </p:nvSpPr>
        <p:spPr>
          <a:xfrm>
            <a:off x="838200" y="771525"/>
            <a:ext cx="4699000" cy="1694180"/>
          </a:xfrm>
        </p:spPr>
        <p:txBody>
          <a:bodyPr lIns="0" anchor="t">
            <a:noAutofit/>
          </a:bodyPr>
          <a:lstStyle>
            <a:lvl1pPr>
              <a:defRPr sz="6600" b="1">
                <a:solidFill>
                  <a:schemeClr val="tx2"/>
                </a:solidFill>
                <a:latin typeface="+mj-lt"/>
              </a:defRPr>
            </a:lvl1pPr>
          </a:lstStyle>
          <a:p>
            <a:r>
              <a:rPr lang="en-US" dirty="0"/>
              <a:t>Section </a:t>
            </a:r>
            <a:br>
              <a:rPr lang="en-US" dirty="0"/>
            </a:br>
            <a:r>
              <a:rPr lang="en-US" dirty="0"/>
              <a:t>Header</a:t>
            </a:r>
          </a:p>
        </p:txBody>
      </p:sp>
      <p:sp>
        <p:nvSpPr>
          <p:cNvPr id="18" name="Text Placeholder 3">
            <a:extLst>
              <a:ext uri="{FF2B5EF4-FFF2-40B4-BE49-F238E27FC236}">
                <a16:creationId xmlns:a16="http://schemas.microsoft.com/office/drawing/2014/main" id="{6E820AC0-D6D8-48F9-9D9F-A17400A404BB}"/>
              </a:ext>
            </a:extLst>
          </p:cNvPr>
          <p:cNvSpPr>
            <a:spLocks noGrp="1"/>
          </p:cNvSpPr>
          <p:nvPr>
            <p:ph type="body" sz="quarter" idx="10" hasCustomPrompt="1"/>
          </p:nvPr>
        </p:nvSpPr>
        <p:spPr>
          <a:xfrm>
            <a:off x="8530361" y="4554447"/>
            <a:ext cx="2489200" cy="3124198"/>
          </a:xfrm>
        </p:spPr>
        <p:txBody>
          <a:bodyPr bIns="0" anchor="b">
            <a:noAutofit/>
          </a:bodyPr>
          <a:lstStyle>
            <a:lvl1pPr marL="0" indent="0" algn="r">
              <a:buNone/>
              <a:defRPr sz="25000">
                <a:solidFill>
                  <a:schemeClr val="bg1">
                    <a:alpha val="20000"/>
                  </a:schemeClr>
                </a:solidFill>
                <a:latin typeface="+mj-lt"/>
                <a:cs typeface="Arial" panose="020B0604020202020204" pitchFamily="34" charset="0"/>
              </a:defRPr>
            </a:lvl1pPr>
          </a:lstStyle>
          <a:p>
            <a:pPr lvl="0"/>
            <a:r>
              <a:rPr lang="en-US" dirty="0"/>
              <a:t>2</a:t>
            </a:r>
          </a:p>
        </p:txBody>
      </p:sp>
    </p:spTree>
    <p:extLst>
      <p:ext uri="{BB962C8B-B14F-4D97-AF65-F5344CB8AC3E}">
        <p14:creationId xmlns:p14="http://schemas.microsoft.com/office/powerpoint/2010/main" val="117176887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7_Custom Layout">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E0729B41-53A1-4BDC-BF75-A9E553C70D89}"/>
              </a:ext>
            </a:extLst>
          </p:cNvPr>
          <p:cNvSpPr/>
          <p:nvPr userDrawn="1"/>
        </p:nvSpPr>
        <p:spPr>
          <a:xfrm>
            <a:off x="1" y="0"/>
            <a:ext cx="705612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7C2A57E-453E-4CB0-8392-79C88345290A}"/>
              </a:ext>
            </a:extLst>
          </p:cNvPr>
          <p:cNvSpPr>
            <a:spLocks noGrp="1"/>
          </p:cNvSpPr>
          <p:nvPr>
            <p:ph type="title" hasCustomPrompt="1"/>
          </p:nvPr>
        </p:nvSpPr>
        <p:spPr>
          <a:xfrm>
            <a:off x="838200" y="771525"/>
            <a:ext cx="5257800" cy="1694180"/>
          </a:xfrm>
        </p:spPr>
        <p:txBody>
          <a:bodyPr lIns="0" anchor="t">
            <a:normAutofit/>
          </a:bodyPr>
          <a:lstStyle>
            <a:lvl1pPr>
              <a:defRPr sz="6000" b="1">
                <a:solidFill>
                  <a:schemeClr val="bg1"/>
                </a:solidFill>
                <a:latin typeface="+mj-lt"/>
              </a:defRPr>
            </a:lvl1pPr>
          </a:lstStyle>
          <a:p>
            <a:r>
              <a:rPr lang="en-US" dirty="0"/>
              <a:t>Section Header</a:t>
            </a:r>
          </a:p>
        </p:txBody>
      </p:sp>
      <p:sp>
        <p:nvSpPr>
          <p:cNvPr id="18" name="Text Placeholder 3">
            <a:extLst>
              <a:ext uri="{FF2B5EF4-FFF2-40B4-BE49-F238E27FC236}">
                <a16:creationId xmlns:a16="http://schemas.microsoft.com/office/drawing/2014/main" id="{88BD7D8D-4534-4674-90CD-5444E7502E2A}"/>
              </a:ext>
            </a:extLst>
          </p:cNvPr>
          <p:cNvSpPr>
            <a:spLocks noGrp="1"/>
          </p:cNvSpPr>
          <p:nvPr>
            <p:ph type="body" sz="quarter" idx="10" hasCustomPrompt="1"/>
          </p:nvPr>
        </p:nvSpPr>
        <p:spPr>
          <a:xfrm>
            <a:off x="9502636" y="4463007"/>
            <a:ext cx="2489200" cy="3124198"/>
          </a:xfrm>
        </p:spPr>
        <p:txBody>
          <a:bodyPr bIns="0" anchor="b">
            <a:noAutofit/>
          </a:bodyPr>
          <a:lstStyle>
            <a:lvl1pPr marL="0" indent="0" algn="r">
              <a:buNone/>
              <a:defRPr sz="25000">
                <a:solidFill>
                  <a:schemeClr val="bg1">
                    <a:lumMod val="85000"/>
                    <a:alpha val="20000"/>
                  </a:schemeClr>
                </a:solidFill>
                <a:latin typeface="+mj-lt"/>
                <a:cs typeface="Arial" panose="020B0604020202020204" pitchFamily="34" charset="0"/>
              </a:defRPr>
            </a:lvl1pPr>
          </a:lstStyle>
          <a:p>
            <a:pPr lvl="0"/>
            <a:r>
              <a:rPr lang="en-US" dirty="0"/>
              <a:t>#</a:t>
            </a:r>
          </a:p>
        </p:txBody>
      </p:sp>
    </p:spTree>
    <p:extLst>
      <p:ext uri="{BB962C8B-B14F-4D97-AF65-F5344CB8AC3E}">
        <p14:creationId xmlns:p14="http://schemas.microsoft.com/office/powerpoint/2010/main" val="424968793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8_Custom Layout">
    <p:bg>
      <p:bgPr>
        <a:solidFill>
          <a:schemeClr val="bg1"/>
        </a:solidFill>
        <a:effectLst/>
      </p:bgPr>
    </p:bg>
    <p:spTree>
      <p:nvGrpSpPr>
        <p:cNvPr id="1" name=""/>
        <p:cNvGrpSpPr/>
        <p:nvPr/>
      </p:nvGrpSpPr>
      <p:grpSpPr>
        <a:xfrm>
          <a:off x="0" y="0"/>
          <a:ext cx="0" cy="0"/>
          <a:chOff x="0" y="0"/>
          <a:chExt cx="0" cy="0"/>
        </a:xfrm>
      </p:grpSpPr>
      <p:sp>
        <p:nvSpPr>
          <p:cNvPr id="18" name="Text Placeholder 3">
            <a:extLst>
              <a:ext uri="{FF2B5EF4-FFF2-40B4-BE49-F238E27FC236}">
                <a16:creationId xmlns:a16="http://schemas.microsoft.com/office/drawing/2014/main" id="{FC75DEA4-0A76-480D-A95E-49B8E0DD9749}"/>
              </a:ext>
            </a:extLst>
          </p:cNvPr>
          <p:cNvSpPr>
            <a:spLocks noGrp="1"/>
          </p:cNvSpPr>
          <p:nvPr>
            <p:ph type="body" sz="quarter" idx="10" hasCustomPrompt="1"/>
          </p:nvPr>
        </p:nvSpPr>
        <p:spPr>
          <a:xfrm>
            <a:off x="7335647" y="3145492"/>
            <a:ext cx="2489200" cy="3124198"/>
          </a:xfrm>
        </p:spPr>
        <p:txBody>
          <a:bodyPr bIns="0" anchor="b">
            <a:noAutofit/>
          </a:bodyPr>
          <a:lstStyle>
            <a:lvl1pPr marL="0" indent="0" algn="l">
              <a:buNone/>
              <a:defRPr sz="25000">
                <a:solidFill>
                  <a:srgbClr val="5DAAB0">
                    <a:alpha val="20000"/>
                  </a:srgbClr>
                </a:solidFill>
                <a:latin typeface="+mj-lt"/>
                <a:cs typeface="Arial" panose="020B0604020202020204" pitchFamily="34" charset="0"/>
              </a:defRPr>
            </a:lvl1pPr>
          </a:lstStyle>
          <a:p>
            <a:pPr lvl="0"/>
            <a:r>
              <a:rPr lang="en-US" dirty="0"/>
              <a:t>#</a:t>
            </a:r>
          </a:p>
        </p:txBody>
      </p:sp>
      <p:sp>
        <p:nvSpPr>
          <p:cNvPr id="16" name="Rectangle 15">
            <a:extLst>
              <a:ext uri="{FF2B5EF4-FFF2-40B4-BE49-F238E27FC236}">
                <a16:creationId xmlns:a16="http://schemas.microsoft.com/office/drawing/2014/main" id="{E0729B41-53A1-4BDC-BF75-A9E553C70D89}"/>
              </a:ext>
            </a:extLst>
          </p:cNvPr>
          <p:cNvSpPr/>
          <p:nvPr userDrawn="1"/>
        </p:nvSpPr>
        <p:spPr>
          <a:xfrm>
            <a:off x="0" y="1394370"/>
            <a:ext cx="7056121" cy="406926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7C2A57E-453E-4CB0-8392-79C88345290A}"/>
              </a:ext>
            </a:extLst>
          </p:cNvPr>
          <p:cNvSpPr>
            <a:spLocks noGrp="1"/>
          </p:cNvSpPr>
          <p:nvPr>
            <p:ph type="title" hasCustomPrompt="1"/>
          </p:nvPr>
        </p:nvSpPr>
        <p:spPr>
          <a:xfrm>
            <a:off x="822960" y="1934210"/>
            <a:ext cx="5273040" cy="1694180"/>
          </a:xfrm>
        </p:spPr>
        <p:txBody>
          <a:bodyPr lIns="0" anchor="t">
            <a:normAutofit/>
          </a:bodyPr>
          <a:lstStyle>
            <a:lvl1pPr>
              <a:defRPr sz="6000" b="1">
                <a:solidFill>
                  <a:schemeClr val="bg1"/>
                </a:solidFill>
                <a:latin typeface="+mj-lt"/>
              </a:defRPr>
            </a:lvl1pPr>
          </a:lstStyle>
          <a:p>
            <a:r>
              <a:rPr lang="en-US" dirty="0"/>
              <a:t>Section Header</a:t>
            </a:r>
          </a:p>
        </p:txBody>
      </p:sp>
    </p:spTree>
    <p:extLst>
      <p:ext uri="{BB962C8B-B14F-4D97-AF65-F5344CB8AC3E}">
        <p14:creationId xmlns:p14="http://schemas.microsoft.com/office/powerpoint/2010/main" val="179353211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9_Custom Layout">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E0729B41-53A1-4BDC-BF75-A9E553C70D89}"/>
              </a:ext>
            </a:extLst>
          </p:cNvPr>
          <p:cNvSpPr/>
          <p:nvPr userDrawn="1"/>
        </p:nvSpPr>
        <p:spPr>
          <a:xfrm>
            <a:off x="-16640" y="1"/>
            <a:ext cx="12208639" cy="49072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7C2A57E-453E-4CB0-8392-79C88345290A}"/>
              </a:ext>
            </a:extLst>
          </p:cNvPr>
          <p:cNvSpPr>
            <a:spLocks noGrp="1"/>
          </p:cNvSpPr>
          <p:nvPr>
            <p:ph type="title" hasCustomPrompt="1"/>
          </p:nvPr>
        </p:nvSpPr>
        <p:spPr>
          <a:xfrm>
            <a:off x="822959" y="2691447"/>
            <a:ext cx="6272321" cy="1694180"/>
          </a:xfrm>
        </p:spPr>
        <p:txBody>
          <a:bodyPr lIns="0" anchor="b">
            <a:noAutofit/>
          </a:bodyPr>
          <a:lstStyle>
            <a:lvl1pPr algn="l">
              <a:defRPr sz="6600" b="1">
                <a:solidFill>
                  <a:schemeClr val="bg1"/>
                </a:solidFill>
                <a:latin typeface="+mj-lt"/>
              </a:defRPr>
            </a:lvl1pPr>
          </a:lstStyle>
          <a:p>
            <a:r>
              <a:rPr lang="en-US" dirty="0"/>
              <a:t>Section Header</a:t>
            </a:r>
          </a:p>
        </p:txBody>
      </p:sp>
      <p:sp>
        <p:nvSpPr>
          <p:cNvPr id="19" name="Text Placeholder 3">
            <a:extLst>
              <a:ext uri="{FF2B5EF4-FFF2-40B4-BE49-F238E27FC236}">
                <a16:creationId xmlns:a16="http://schemas.microsoft.com/office/drawing/2014/main" id="{7A110188-91CF-42CE-9B0F-643DB15F9D8E}"/>
              </a:ext>
            </a:extLst>
          </p:cNvPr>
          <p:cNvSpPr>
            <a:spLocks noGrp="1"/>
          </p:cNvSpPr>
          <p:nvPr>
            <p:ph type="body" sz="quarter" idx="10" hasCustomPrompt="1"/>
          </p:nvPr>
        </p:nvSpPr>
        <p:spPr>
          <a:xfrm>
            <a:off x="7591826" y="2613057"/>
            <a:ext cx="2489200" cy="3124198"/>
          </a:xfrm>
        </p:spPr>
        <p:txBody>
          <a:bodyPr bIns="0" anchor="b">
            <a:noAutofit/>
          </a:bodyPr>
          <a:lstStyle>
            <a:lvl1pPr marL="0" indent="0" algn="l">
              <a:buNone/>
              <a:defRPr sz="25000">
                <a:solidFill>
                  <a:srgbClr val="3B7579"/>
                </a:solidFill>
                <a:latin typeface="+mj-lt"/>
                <a:cs typeface="Arial" panose="020B0604020202020204" pitchFamily="34" charset="0"/>
              </a:defRPr>
            </a:lvl1pPr>
          </a:lstStyle>
          <a:p>
            <a:pPr lvl="0"/>
            <a:r>
              <a:rPr lang="en-US" dirty="0"/>
              <a:t>#</a:t>
            </a:r>
          </a:p>
        </p:txBody>
      </p:sp>
    </p:spTree>
    <p:extLst>
      <p:ext uri="{BB962C8B-B14F-4D97-AF65-F5344CB8AC3E}">
        <p14:creationId xmlns:p14="http://schemas.microsoft.com/office/powerpoint/2010/main" val="376305242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73497916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Imag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C0DB138-926E-4EF2-BFC2-93D610E35703}"/>
              </a:ext>
            </a:extLst>
          </p:cNvPr>
          <p:cNvSpPr/>
          <p:nvPr userDrawn="1"/>
        </p:nvSpPr>
        <p:spPr>
          <a:xfrm>
            <a:off x="6134100" y="0"/>
            <a:ext cx="6057900" cy="6857995"/>
          </a:xfrm>
          <a:prstGeom prst="rect">
            <a:avLst/>
          </a:prstGeom>
          <a:solidFill>
            <a:schemeClr val="accent2">
              <a:alpha val="99000"/>
            </a:schemeClr>
          </a:solidFill>
        </p:spPr>
        <p:txBody>
          <a:bodyPr vert="horz" lIns="1296000" tIns="45720" rIns="432000" bIns="45720" rtlCol="0" anchor="ctr">
            <a:normAutofit/>
          </a:bodyPr>
          <a:lstStyle/>
          <a:p>
            <a:pPr lvl="0" indent="0">
              <a:lnSpc>
                <a:spcPct val="100000"/>
              </a:lnSpc>
              <a:spcBef>
                <a:spcPts val="1000"/>
              </a:spcBef>
              <a:buFontTx/>
              <a:buNone/>
            </a:pPr>
            <a:endParaRPr lang="en-US" sz="1400" b="0" i="0" spc="0" noProof="0" dirty="0">
              <a:solidFill>
                <a:schemeClr val="tx2"/>
              </a:solidFill>
              <a:latin typeface="+mn-lt"/>
              <a:cs typeface="Arial" panose="020B0604020202020204" pitchFamily="34" charset="0"/>
            </a:endParaRPr>
          </a:p>
        </p:txBody>
      </p:sp>
      <p:sp>
        <p:nvSpPr>
          <p:cNvPr id="10" name="Title 1">
            <a:extLst>
              <a:ext uri="{FF2B5EF4-FFF2-40B4-BE49-F238E27FC236}">
                <a16:creationId xmlns:a16="http://schemas.microsoft.com/office/drawing/2014/main" id="{95B2C2DA-ADF3-D44B-8824-9B44E01F747F}"/>
              </a:ext>
            </a:extLst>
          </p:cNvPr>
          <p:cNvSpPr>
            <a:spLocks noGrp="1"/>
          </p:cNvSpPr>
          <p:nvPr>
            <p:ph type="title" hasCustomPrompt="1"/>
          </p:nvPr>
        </p:nvSpPr>
        <p:spPr>
          <a:xfrm>
            <a:off x="841057" y="1100290"/>
            <a:ext cx="4008437" cy="1395208"/>
          </a:xfrm>
        </p:spPr>
        <p:txBody>
          <a:bodyPr lIns="0" anchor="b"/>
          <a:lstStyle>
            <a:lvl1pPr>
              <a:defRPr b="1">
                <a:latin typeface="+mj-lt"/>
              </a:defRPr>
            </a:lvl1pPr>
          </a:lstStyle>
          <a:p>
            <a:r>
              <a:rPr lang="en-US" noProof="0"/>
              <a:t>Click to Add Slide Title Here</a:t>
            </a:r>
          </a:p>
        </p:txBody>
      </p:sp>
      <p:sp>
        <p:nvSpPr>
          <p:cNvPr id="17" name="Text Placeholder 11">
            <a:extLst>
              <a:ext uri="{FF2B5EF4-FFF2-40B4-BE49-F238E27FC236}">
                <a16:creationId xmlns:a16="http://schemas.microsoft.com/office/drawing/2014/main" id="{6CAA743B-32D9-CE44-9E46-D38DB57EFACE}"/>
              </a:ext>
            </a:extLst>
          </p:cNvPr>
          <p:cNvSpPr>
            <a:spLocks noGrp="1"/>
          </p:cNvSpPr>
          <p:nvPr>
            <p:ph type="body" sz="quarter" idx="12" hasCustomPrompt="1"/>
          </p:nvPr>
        </p:nvSpPr>
        <p:spPr>
          <a:xfrm>
            <a:off x="841058" y="2561159"/>
            <a:ext cx="4008437" cy="602887"/>
          </a:xfrm>
        </p:spPr>
        <p:txBody>
          <a:bodyPr lIns="0" anchor="t">
            <a:normAutofit/>
          </a:bodyPr>
          <a:lstStyle>
            <a:lvl1pPr marL="0" indent="0">
              <a:buNone/>
              <a:defRPr sz="1400" spc="300">
                <a:solidFill>
                  <a:schemeClr val="tx2"/>
                </a:solidFill>
              </a:defRPr>
            </a:lvl1pPr>
            <a:lvl2pPr>
              <a:defRPr sz="1100">
                <a:solidFill>
                  <a:schemeClr val="tx2"/>
                </a:solidFill>
              </a:defRPr>
            </a:lvl2pPr>
            <a:lvl3pPr>
              <a:defRPr sz="1050">
                <a:solidFill>
                  <a:schemeClr val="tx2"/>
                </a:solidFill>
              </a:defRPr>
            </a:lvl3pPr>
            <a:lvl4pPr>
              <a:defRPr sz="1000">
                <a:solidFill>
                  <a:schemeClr val="tx2"/>
                </a:solidFill>
              </a:defRPr>
            </a:lvl4pPr>
            <a:lvl5pPr>
              <a:defRPr sz="1000">
                <a:solidFill>
                  <a:schemeClr val="tx2"/>
                </a:solidFill>
              </a:defRPr>
            </a:lvl5pPr>
          </a:lstStyle>
          <a:p>
            <a:pPr lvl="0"/>
            <a:r>
              <a:rPr lang="en-US" noProof="0"/>
              <a:t>SUBTITLE HERE</a:t>
            </a:r>
          </a:p>
        </p:txBody>
      </p:sp>
      <p:sp>
        <p:nvSpPr>
          <p:cNvPr id="5" name="Shape 62">
            <a:extLst>
              <a:ext uri="{FF2B5EF4-FFF2-40B4-BE49-F238E27FC236}">
                <a16:creationId xmlns:a16="http://schemas.microsoft.com/office/drawing/2014/main" id="{00B58E1E-3AD1-467A-94AA-6578BE4756A3}"/>
              </a:ext>
            </a:extLst>
          </p:cNvPr>
          <p:cNvSpPr/>
          <p:nvPr userDrawn="1"/>
        </p:nvSpPr>
        <p:spPr>
          <a:xfrm rot="16200000" flipV="1">
            <a:off x="965155" y="18291"/>
            <a:ext cx="0" cy="1930310"/>
          </a:xfrm>
          <a:prstGeom prst="line">
            <a:avLst/>
          </a:prstGeom>
          <a:ln w="19050">
            <a:solidFill>
              <a:schemeClr val="tx2"/>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lang="en-US" sz="1500" noProof="0" dirty="0"/>
          </a:p>
        </p:txBody>
      </p:sp>
      <p:sp>
        <p:nvSpPr>
          <p:cNvPr id="6" name="Picture Placeholder 5">
            <a:extLst>
              <a:ext uri="{FF2B5EF4-FFF2-40B4-BE49-F238E27FC236}">
                <a16:creationId xmlns:a16="http://schemas.microsoft.com/office/drawing/2014/main" id="{8C7AA169-6546-4620-BD7B-7B36553C28F7}"/>
              </a:ext>
            </a:extLst>
          </p:cNvPr>
          <p:cNvSpPr>
            <a:spLocks noGrp="1"/>
          </p:cNvSpPr>
          <p:nvPr>
            <p:ph type="pic" sz="quarter" idx="13"/>
          </p:nvPr>
        </p:nvSpPr>
        <p:spPr>
          <a:xfrm>
            <a:off x="6687422" y="1038724"/>
            <a:ext cx="804759" cy="804759"/>
          </a:xfrm>
          <a:prstGeom prst="ellipse">
            <a:avLst/>
          </a:prstGeom>
          <a:solidFill>
            <a:schemeClr val="bg1"/>
          </a:solidFill>
          <a:ln w="38100">
            <a:solidFill>
              <a:schemeClr val="bg1"/>
            </a:solidFill>
          </a:ln>
        </p:spPr>
        <p:txBody>
          <a:bodyPr>
            <a:normAutofit/>
          </a:bodyPr>
          <a:lstStyle>
            <a:lvl1pPr>
              <a:defRPr sz="800">
                <a:latin typeface="+mn-lt"/>
              </a:defRPr>
            </a:lvl1pPr>
          </a:lstStyle>
          <a:p>
            <a:r>
              <a:rPr lang="en-US" noProof="0"/>
              <a:t>Click icon to add picture</a:t>
            </a:r>
            <a:endParaRPr lang="en-US" noProof="0" dirty="0"/>
          </a:p>
        </p:txBody>
      </p:sp>
      <p:sp>
        <p:nvSpPr>
          <p:cNvPr id="11" name="Picture Placeholder 5">
            <a:extLst>
              <a:ext uri="{FF2B5EF4-FFF2-40B4-BE49-F238E27FC236}">
                <a16:creationId xmlns:a16="http://schemas.microsoft.com/office/drawing/2014/main" id="{CE9C16DA-A24B-4516-BCC8-C747730478D8}"/>
              </a:ext>
            </a:extLst>
          </p:cNvPr>
          <p:cNvSpPr>
            <a:spLocks noGrp="1"/>
          </p:cNvSpPr>
          <p:nvPr>
            <p:ph type="pic" sz="quarter" idx="14"/>
          </p:nvPr>
        </p:nvSpPr>
        <p:spPr>
          <a:xfrm>
            <a:off x="6687422" y="2330235"/>
            <a:ext cx="804759" cy="804759"/>
          </a:xfrm>
          <a:prstGeom prst="ellipse">
            <a:avLst/>
          </a:prstGeom>
          <a:solidFill>
            <a:schemeClr val="bg1"/>
          </a:solidFill>
          <a:ln w="38100">
            <a:solidFill>
              <a:schemeClr val="bg1"/>
            </a:solidFill>
          </a:ln>
        </p:spPr>
        <p:txBody>
          <a:bodyPr vert="horz" lIns="91440" tIns="45720" rIns="91440" bIns="45720" rtlCol="0">
            <a:normAutofit/>
          </a:bodyPr>
          <a:lstStyle>
            <a:lvl1pPr>
              <a:defRPr lang="en-US" sz="800" dirty="0">
                <a:latin typeface="+mn-lt"/>
              </a:defRPr>
            </a:lvl1pPr>
          </a:lstStyle>
          <a:p>
            <a:pPr lvl="0"/>
            <a:r>
              <a:rPr lang="en-US" noProof="0"/>
              <a:t>Click icon to add picture</a:t>
            </a:r>
            <a:endParaRPr lang="en-US" noProof="0" dirty="0"/>
          </a:p>
        </p:txBody>
      </p:sp>
      <p:sp>
        <p:nvSpPr>
          <p:cNvPr id="13" name="Picture Placeholder 5">
            <a:extLst>
              <a:ext uri="{FF2B5EF4-FFF2-40B4-BE49-F238E27FC236}">
                <a16:creationId xmlns:a16="http://schemas.microsoft.com/office/drawing/2014/main" id="{A498122E-BB6F-4765-B85E-6410B9CE17AC}"/>
              </a:ext>
            </a:extLst>
          </p:cNvPr>
          <p:cNvSpPr>
            <a:spLocks noGrp="1"/>
          </p:cNvSpPr>
          <p:nvPr>
            <p:ph type="pic" sz="quarter" idx="15"/>
          </p:nvPr>
        </p:nvSpPr>
        <p:spPr>
          <a:xfrm>
            <a:off x="6687422" y="3621746"/>
            <a:ext cx="804759" cy="804759"/>
          </a:xfrm>
          <a:prstGeom prst="ellipse">
            <a:avLst/>
          </a:prstGeom>
          <a:solidFill>
            <a:schemeClr val="bg1"/>
          </a:solidFill>
          <a:ln w="38100">
            <a:solidFill>
              <a:schemeClr val="bg1"/>
            </a:solidFill>
          </a:ln>
        </p:spPr>
        <p:txBody>
          <a:bodyPr vert="horz" lIns="91440" tIns="45720" rIns="91440" bIns="45720" rtlCol="0">
            <a:normAutofit/>
          </a:bodyPr>
          <a:lstStyle>
            <a:lvl1pPr>
              <a:defRPr lang="en-US" sz="800" dirty="0">
                <a:latin typeface="+mn-lt"/>
              </a:defRPr>
            </a:lvl1pPr>
          </a:lstStyle>
          <a:p>
            <a:pPr lvl="0"/>
            <a:r>
              <a:rPr lang="en-US" noProof="0"/>
              <a:t>Click icon to add picture</a:t>
            </a:r>
            <a:endParaRPr lang="en-US" noProof="0" dirty="0"/>
          </a:p>
        </p:txBody>
      </p:sp>
      <p:sp>
        <p:nvSpPr>
          <p:cNvPr id="14" name="Picture Placeholder 5">
            <a:extLst>
              <a:ext uri="{FF2B5EF4-FFF2-40B4-BE49-F238E27FC236}">
                <a16:creationId xmlns:a16="http://schemas.microsoft.com/office/drawing/2014/main" id="{D19B2F25-5E98-4166-8476-BE599D16121D}"/>
              </a:ext>
            </a:extLst>
          </p:cNvPr>
          <p:cNvSpPr>
            <a:spLocks noGrp="1"/>
          </p:cNvSpPr>
          <p:nvPr>
            <p:ph type="pic" sz="quarter" idx="16"/>
          </p:nvPr>
        </p:nvSpPr>
        <p:spPr>
          <a:xfrm>
            <a:off x="6687422" y="4913257"/>
            <a:ext cx="804759" cy="804759"/>
          </a:xfrm>
          <a:prstGeom prst="ellipse">
            <a:avLst/>
          </a:prstGeom>
          <a:solidFill>
            <a:schemeClr val="bg1"/>
          </a:solidFill>
          <a:ln w="38100">
            <a:solidFill>
              <a:schemeClr val="bg1"/>
            </a:solidFill>
          </a:ln>
        </p:spPr>
        <p:txBody>
          <a:bodyPr vert="horz" lIns="91440" tIns="45720" rIns="91440" bIns="45720" rtlCol="0">
            <a:normAutofit/>
          </a:bodyPr>
          <a:lstStyle>
            <a:lvl1pPr>
              <a:defRPr lang="en-US" sz="800" dirty="0">
                <a:latin typeface="+mn-lt"/>
              </a:defRPr>
            </a:lvl1pPr>
          </a:lstStyle>
          <a:p>
            <a:pPr lvl="0"/>
            <a:r>
              <a:rPr lang="en-US" noProof="0"/>
              <a:t>Click icon to add picture</a:t>
            </a:r>
            <a:endParaRPr lang="en-US" noProof="0" dirty="0"/>
          </a:p>
        </p:txBody>
      </p:sp>
      <p:sp>
        <p:nvSpPr>
          <p:cNvPr id="9" name="Text Placeholder 8">
            <a:extLst>
              <a:ext uri="{FF2B5EF4-FFF2-40B4-BE49-F238E27FC236}">
                <a16:creationId xmlns:a16="http://schemas.microsoft.com/office/drawing/2014/main" id="{A985C547-771F-4BD4-ADA8-B270DC50BDBC}"/>
              </a:ext>
            </a:extLst>
          </p:cNvPr>
          <p:cNvSpPr>
            <a:spLocks noGrp="1"/>
          </p:cNvSpPr>
          <p:nvPr>
            <p:ph type="body" sz="quarter" idx="17"/>
          </p:nvPr>
        </p:nvSpPr>
        <p:spPr>
          <a:xfrm>
            <a:off x="7718323" y="1074809"/>
            <a:ext cx="3977648" cy="731694"/>
          </a:xfrm>
        </p:spPr>
        <p:txBody>
          <a:bodyPr anchor="ctr">
            <a:normAutofit/>
          </a:bodyPr>
          <a:lstStyle>
            <a:lvl1pPr marL="0" indent="0">
              <a:buNone/>
              <a:defRPr sz="1400">
                <a:latin typeface="+mn-lt"/>
              </a:defRPr>
            </a:lvl1pPr>
          </a:lstStyle>
          <a:p>
            <a:pPr lvl="0"/>
            <a:r>
              <a:rPr lang="en-US" noProof="0"/>
              <a:t>Click to edit Master text styles</a:t>
            </a:r>
          </a:p>
        </p:txBody>
      </p:sp>
      <p:sp>
        <p:nvSpPr>
          <p:cNvPr id="16" name="Text Placeholder 8">
            <a:extLst>
              <a:ext uri="{FF2B5EF4-FFF2-40B4-BE49-F238E27FC236}">
                <a16:creationId xmlns:a16="http://schemas.microsoft.com/office/drawing/2014/main" id="{5726DA1D-D34F-4505-9722-98586A88D858}"/>
              </a:ext>
            </a:extLst>
          </p:cNvPr>
          <p:cNvSpPr>
            <a:spLocks noGrp="1"/>
          </p:cNvSpPr>
          <p:nvPr>
            <p:ph type="body" sz="quarter" idx="18"/>
          </p:nvPr>
        </p:nvSpPr>
        <p:spPr>
          <a:xfrm>
            <a:off x="7718323" y="2365537"/>
            <a:ext cx="3977648" cy="731694"/>
          </a:xfrm>
        </p:spPr>
        <p:txBody>
          <a:bodyPr anchor="ctr">
            <a:normAutofit/>
          </a:bodyPr>
          <a:lstStyle>
            <a:lvl1pPr marL="0" indent="0">
              <a:buNone/>
              <a:defRPr sz="1400">
                <a:latin typeface="+mn-lt"/>
              </a:defRPr>
            </a:lvl1pPr>
          </a:lstStyle>
          <a:p>
            <a:pPr lvl="0"/>
            <a:r>
              <a:rPr lang="en-US" noProof="0"/>
              <a:t>Click to edit Master text styles</a:t>
            </a:r>
          </a:p>
        </p:txBody>
      </p:sp>
      <p:sp>
        <p:nvSpPr>
          <p:cNvPr id="18" name="Text Placeholder 8">
            <a:extLst>
              <a:ext uri="{FF2B5EF4-FFF2-40B4-BE49-F238E27FC236}">
                <a16:creationId xmlns:a16="http://schemas.microsoft.com/office/drawing/2014/main" id="{DA05F0E8-C4BA-4839-9D3B-C830E7398021}"/>
              </a:ext>
            </a:extLst>
          </p:cNvPr>
          <p:cNvSpPr>
            <a:spLocks noGrp="1"/>
          </p:cNvSpPr>
          <p:nvPr>
            <p:ph type="body" sz="quarter" idx="19"/>
          </p:nvPr>
        </p:nvSpPr>
        <p:spPr>
          <a:xfrm>
            <a:off x="7718323" y="3656265"/>
            <a:ext cx="3977648" cy="731694"/>
          </a:xfrm>
        </p:spPr>
        <p:txBody>
          <a:bodyPr anchor="ctr">
            <a:normAutofit/>
          </a:bodyPr>
          <a:lstStyle>
            <a:lvl1pPr marL="0" indent="0">
              <a:buNone/>
              <a:defRPr sz="1400">
                <a:latin typeface="+mn-lt"/>
              </a:defRPr>
            </a:lvl1pPr>
          </a:lstStyle>
          <a:p>
            <a:pPr lvl="0"/>
            <a:r>
              <a:rPr lang="en-US" noProof="0"/>
              <a:t>Click to edit Master text styles</a:t>
            </a:r>
          </a:p>
        </p:txBody>
      </p:sp>
      <p:sp>
        <p:nvSpPr>
          <p:cNvPr id="19" name="Text Placeholder 8">
            <a:extLst>
              <a:ext uri="{FF2B5EF4-FFF2-40B4-BE49-F238E27FC236}">
                <a16:creationId xmlns:a16="http://schemas.microsoft.com/office/drawing/2014/main" id="{3BDE5625-360A-435B-8812-2FFD30C937B1}"/>
              </a:ext>
            </a:extLst>
          </p:cNvPr>
          <p:cNvSpPr>
            <a:spLocks noGrp="1"/>
          </p:cNvSpPr>
          <p:nvPr>
            <p:ph type="body" sz="quarter" idx="20"/>
          </p:nvPr>
        </p:nvSpPr>
        <p:spPr>
          <a:xfrm>
            <a:off x="7718323" y="4946994"/>
            <a:ext cx="3977648" cy="731694"/>
          </a:xfrm>
        </p:spPr>
        <p:txBody>
          <a:bodyPr anchor="ctr">
            <a:normAutofit/>
          </a:bodyPr>
          <a:lstStyle>
            <a:lvl1pPr marL="0" indent="0">
              <a:buNone/>
              <a:defRPr sz="1400">
                <a:latin typeface="+mn-lt"/>
              </a:defRPr>
            </a:lvl1pPr>
          </a:lstStyle>
          <a:p>
            <a:pPr lvl="0"/>
            <a:r>
              <a:rPr lang="en-US" noProof="0"/>
              <a:t>Click to edit Master text styles</a:t>
            </a:r>
          </a:p>
        </p:txBody>
      </p:sp>
      <p:sp>
        <p:nvSpPr>
          <p:cNvPr id="20" name="Text Placeholder 6">
            <a:extLst>
              <a:ext uri="{FF2B5EF4-FFF2-40B4-BE49-F238E27FC236}">
                <a16:creationId xmlns:a16="http://schemas.microsoft.com/office/drawing/2014/main" id="{A4E9B315-244E-41A8-B655-63FCC22CCF4C}"/>
              </a:ext>
            </a:extLst>
          </p:cNvPr>
          <p:cNvSpPr>
            <a:spLocks noGrp="1"/>
          </p:cNvSpPr>
          <p:nvPr>
            <p:ph type="body" sz="quarter" idx="11"/>
          </p:nvPr>
        </p:nvSpPr>
        <p:spPr>
          <a:xfrm>
            <a:off x="838200" y="3278528"/>
            <a:ext cx="4008438" cy="2560899"/>
          </a:xfrm>
        </p:spPr>
        <p:txBody>
          <a:bodyPr lIns="0">
            <a:noAutofit/>
          </a:bodyPr>
          <a:lstStyle>
            <a:lvl1pPr marL="0" indent="0">
              <a:lnSpc>
                <a:spcPct val="100000"/>
              </a:lnSpc>
              <a:buNone/>
              <a:defRPr sz="1400">
                <a:latin typeface="+mn-lt"/>
                <a:cs typeface="Arial" panose="020B0604020202020204" pitchFamily="34" charset="0"/>
              </a:defRPr>
            </a:lvl1pPr>
          </a:lstStyle>
          <a:p>
            <a:pPr lvl="0"/>
            <a:r>
              <a:rPr lang="en-US" noProof="0"/>
              <a:t>Click to edit Master text styles</a:t>
            </a:r>
          </a:p>
        </p:txBody>
      </p:sp>
    </p:spTree>
    <p:extLst>
      <p:ext uri="{BB962C8B-B14F-4D97-AF65-F5344CB8AC3E}">
        <p14:creationId xmlns:p14="http://schemas.microsoft.com/office/powerpoint/2010/main" val="383684983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64" userDrawn="1">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3_Imag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C0DB138-926E-4EF2-BFC2-93D610E35703}"/>
              </a:ext>
            </a:extLst>
          </p:cNvPr>
          <p:cNvSpPr/>
          <p:nvPr userDrawn="1"/>
        </p:nvSpPr>
        <p:spPr>
          <a:xfrm>
            <a:off x="0" y="0"/>
            <a:ext cx="6057900" cy="6857995"/>
          </a:xfrm>
          <a:prstGeom prst="rect">
            <a:avLst/>
          </a:prstGeom>
          <a:solidFill>
            <a:schemeClr val="accent2"/>
          </a:solidFill>
        </p:spPr>
        <p:txBody>
          <a:bodyPr vert="horz" lIns="1296000" tIns="45720" rIns="432000" bIns="45720" rtlCol="0" anchor="ctr">
            <a:normAutofit/>
          </a:bodyPr>
          <a:lstStyle/>
          <a:p>
            <a:pPr lvl="0" indent="0">
              <a:lnSpc>
                <a:spcPct val="100000"/>
              </a:lnSpc>
              <a:spcBef>
                <a:spcPts val="1000"/>
              </a:spcBef>
              <a:buFontTx/>
              <a:buNone/>
            </a:pPr>
            <a:endParaRPr lang="en-US" sz="1400" b="0" i="0" spc="0" noProof="0" dirty="0">
              <a:solidFill>
                <a:schemeClr val="tx2"/>
              </a:solidFill>
              <a:latin typeface="Arial" panose="020B0604020202020204" pitchFamily="34" charset="0"/>
              <a:cs typeface="Arial" panose="020B0604020202020204" pitchFamily="34" charset="0"/>
            </a:endParaRPr>
          </a:p>
        </p:txBody>
      </p:sp>
      <p:sp>
        <p:nvSpPr>
          <p:cNvPr id="10" name="Title 1">
            <a:extLst>
              <a:ext uri="{FF2B5EF4-FFF2-40B4-BE49-F238E27FC236}">
                <a16:creationId xmlns:a16="http://schemas.microsoft.com/office/drawing/2014/main" id="{95B2C2DA-ADF3-D44B-8824-9B44E01F747F}"/>
              </a:ext>
            </a:extLst>
          </p:cNvPr>
          <p:cNvSpPr>
            <a:spLocks noGrp="1"/>
          </p:cNvSpPr>
          <p:nvPr>
            <p:ph type="title" hasCustomPrompt="1"/>
          </p:nvPr>
        </p:nvSpPr>
        <p:spPr>
          <a:xfrm>
            <a:off x="841057" y="1100290"/>
            <a:ext cx="4008437" cy="1395208"/>
          </a:xfrm>
        </p:spPr>
        <p:txBody>
          <a:bodyPr lIns="0" anchor="b"/>
          <a:lstStyle>
            <a:lvl1pPr>
              <a:defRPr b="1">
                <a:latin typeface="+mj-lt"/>
              </a:defRPr>
            </a:lvl1pPr>
          </a:lstStyle>
          <a:p>
            <a:r>
              <a:rPr lang="en-US" noProof="0"/>
              <a:t>Click to Add Slide Title Here</a:t>
            </a:r>
          </a:p>
        </p:txBody>
      </p:sp>
      <p:sp>
        <p:nvSpPr>
          <p:cNvPr id="17" name="Text Placeholder 11">
            <a:extLst>
              <a:ext uri="{FF2B5EF4-FFF2-40B4-BE49-F238E27FC236}">
                <a16:creationId xmlns:a16="http://schemas.microsoft.com/office/drawing/2014/main" id="{6CAA743B-32D9-CE44-9E46-D38DB57EFACE}"/>
              </a:ext>
            </a:extLst>
          </p:cNvPr>
          <p:cNvSpPr>
            <a:spLocks noGrp="1"/>
          </p:cNvSpPr>
          <p:nvPr>
            <p:ph type="body" sz="quarter" idx="12" hasCustomPrompt="1"/>
          </p:nvPr>
        </p:nvSpPr>
        <p:spPr>
          <a:xfrm>
            <a:off x="841058" y="2561159"/>
            <a:ext cx="4008437" cy="602887"/>
          </a:xfrm>
        </p:spPr>
        <p:txBody>
          <a:bodyPr lIns="0" anchor="t">
            <a:normAutofit/>
          </a:bodyPr>
          <a:lstStyle>
            <a:lvl1pPr marL="0" indent="0">
              <a:buNone/>
              <a:defRPr sz="1400" spc="300">
                <a:solidFill>
                  <a:schemeClr val="tx2"/>
                </a:solidFill>
              </a:defRPr>
            </a:lvl1pPr>
            <a:lvl2pPr>
              <a:defRPr sz="1100">
                <a:solidFill>
                  <a:schemeClr val="tx2"/>
                </a:solidFill>
              </a:defRPr>
            </a:lvl2pPr>
            <a:lvl3pPr>
              <a:defRPr sz="1050">
                <a:solidFill>
                  <a:schemeClr val="tx2"/>
                </a:solidFill>
              </a:defRPr>
            </a:lvl3pPr>
            <a:lvl4pPr>
              <a:defRPr sz="1000">
                <a:solidFill>
                  <a:schemeClr val="tx2"/>
                </a:solidFill>
              </a:defRPr>
            </a:lvl4pPr>
            <a:lvl5pPr>
              <a:defRPr sz="1000">
                <a:solidFill>
                  <a:schemeClr val="tx2"/>
                </a:solidFill>
              </a:defRPr>
            </a:lvl5pPr>
          </a:lstStyle>
          <a:p>
            <a:pPr lvl="0"/>
            <a:r>
              <a:rPr lang="en-US" noProof="0"/>
              <a:t>SUBTITLE HERE</a:t>
            </a:r>
          </a:p>
        </p:txBody>
      </p:sp>
      <p:sp>
        <p:nvSpPr>
          <p:cNvPr id="5" name="Shape 62">
            <a:extLst>
              <a:ext uri="{FF2B5EF4-FFF2-40B4-BE49-F238E27FC236}">
                <a16:creationId xmlns:a16="http://schemas.microsoft.com/office/drawing/2014/main" id="{00B58E1E-3AD1-467A-94AA-6578BE4756A3}"/>
              </a:ext>
            </a:extLst>
          </p:cNvPr>
          <p:cNvSpPr/>
          <p:nvPr userDrawn="1"/>
        </p:nvSpPr>
        <p:spPr>
          <a:xfrm rot="16200000" flipV="1">
            <a:off x="965155" y="18291"/>
            <a:ext cx="0" cy="1930310"/>
          </a:xfrm>
          <a:prstGeom prst="line">
            <a:avLst/>
          </a:prstGeom>
          <a:ln w="19050">
            <a:solidFill>
              <a:schemeClr val="tx2"/>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lang="en-US" sz="1500" noProof="0" dirty="0"/>
          </a:p>
        </p:txBody>
      </p:sp>
      <p:sp>
        <p:nvSpPr>
          <p:cNvPr id="9" name="Text Placeholder 8">
            <a:extLst>
              <a:ext uri="{FF2B5EF4-FFF2-40B4-BE49-F238E27FC236}">
                <a16:creationId xmlns:a16="http://schemas.microsoft.com/office/drawing/2014/main" id="{A985C547-771F-4BD4-ADA8-B270DC50BDBC}"/>
              </a:ext>
            </a:extLst>
          </p:cNvPr>
          <p:cNvSpPr>
            <a:spLocks noGrp="1"/>
          </p:cNvSpPr>
          <p:nvPr>
            <p:ph type="body" sz="quarter" idx="17"/>
          </p:nvPr>
        </p:nvSpPr>
        <p:spPr>
          <a:xfrm>
            <a:off x="7718323" y="1074809"/>
            <a:ext cx="3977648" cy="731694"/>
          </a:xfrm>
        </p:spPr>
        <p:txBody>
          <a:bodyPr anchor="ctr">
            <a:normAutofit/>
          </a:bodyPr>
          <a:lstStyle>
            <a:lvl1pPr marL="0" indent="0">
              <a:buNone/>
              <a:defRPr sz="1400"/>
            </a:lvl1pPr>
          </a:lstStyle>
          <a:p>
            <a:pPr lvl="0"/>
            <a:r>
              <a:rPr lang="en-US" noProof="0"/>
              <a:t>Click to edit Master text styles</a:t>
            </a:r>
          </a:p>
        </p:txBody>
      </p:sp>
      <p:sp>
        <p:nvSpPr>
          <p:cNvPr id="16" name="Text Placeholder 8">
            <a:extLst>
              <a:ext uri="{FF2B5EF4-FFF2-40B4-BE49-F238E27FC236}">
                <a16:creationId xmlns:a16="http://schemas.microsoft.com/office/drawing/2014/main" id="{5726DA1D-D34F-4505-9722-98586A88D858}"/>
              </a:ext>
            </a:extLst>
          </p:cNvPr>
          <p:cNvSpPr>
            <a:spLocks noGrp="1"/>
          </p:cNvSpPr>
          <p:nvPr>
            <p:ph type="body" sz="quarter" idx="18"/>
          </p:nvPr>
        </p:nvSpPr>
        <p:spPr>
          <a:xfrm>
            <a:off x="7718323" y="2365537"/>
            <a:ext cx="3977648" cy="731694"/>
          </a:xfrm>
        </p:spPr>
        <p:txBody>
          <a:bodyPr anchor="ctr">
            <a:normAutofit/>
          </a:bodyPr>
          <a:lstStyle>
            <a:lvl1pPr marL="0" indent="0">
              <a:buNone/>
              <a:defRPr sz="1400"/>
            </a:lvl1pPr>
          </a:lstStyle>
          <a:p>
            <a:pPr lvl="0"/>
            <a:r>
              <a:rPr lang="en-US" noProof="0"/>
              <a:t>Click to edit Master text styles</a:t>
            </a:r>
          </a:p>
        </p:txBody>
      </p:sp>
      <p:sp>
        <p:nvSpPr>
          <p:cNvPr id="18" name="Text Placeholder 8">
            <a:extLst>
              <a:ext uri="{FF2B5EF4-FFF2-40B4-BE49-F238E27FC236}">
                <a16:creationId xmlns:a16="http://schemas.microsoft.com/office/drawing/2014/main" id="{DA05F0E8-C4BA-4839-9D3B-C830E7398021}"/>
              </a:ext>
            </a:extLst>
          </p:cNvPr>
          <p:cNvSpPr>
            <a:spLocks noGrp="1"/>
          </p:cNvSpPr>
          <p:nvPr>
            <p:ph type="body" sz="quarter" idx="19"/>
          </p:nvPr>
        </p:nvSpPr>
        <p:spPr>
          <a:xfrm>
            <a:off x="7718323" y="3656265"/>
            <a:ext cx="3977648" cy="731694"/>
          </a:xfrm>
        </p:spPr>
        <p:txBody>
          <a:bodyPr anchor="ctr">
            <a:normAutofit/>
          </a:bodyPr>
          <a:lstStyle>
            <a:lvl1pPr marL="0" indent="0">
              <a:buNone/>
              <a:defRPr sz="1400"/>
            </a:lvl1pPr>
          </a:lstStyle>
          <a:p>
            <a:pPr lvl="0"/>
            <a:r>
              <a:rPr lang="en-US" noProof="0"/>
              <a:t>Click to edit Master text styles</a:t>
            </a:r>
          </a:p>
        </p:txBody>
      </p:sp>
      <p:sp>
        <p:nvSpPr>
          <p:cNvPr id="19" name="Text Placeholder 8">
            <a:extLst>
              <a:ext uri="{FF2B5EF4-FFF2-40B4-BE49-F238E27FC236}">
                <a16:creationId xmlns:a16="http://schemas.microsoft.com/office/drawing/2014/main" id="{3BDE5625-360A-435B-8812-2FFD30C937B1}"/>
              </a:ext>
            </a:extLst>
          </p:cNvPr>
          <p:cNvSpPr>
            <a:spLocks noGrp="1"/>
          </p:cNvSpPr>
          <p:nvPr>
            <p:ph type="body" sz="quarter" idx="20"/>
          </p:nvPr>
        </p:nvSpPr>
        <p:spPr>
          <a:xfrm>
            <a:off x="7718323" y="4946994"/>
            <a:ext cx="3977648" cy="731694"/>
          </a:xfrm>
        </p:spPr>
        <p:txBody>
          <a:bodyPr anchor="ctr">
            <a:normAutofit/>
          </a:bodyPr>
          <a:lstStyle>
            <a:lvl1pPr marL="0" indent="0">
              <a:buNone/>
              <a:defRPr sz="1400"/>
            </a:lvl1pPr>
          </a:lstStyle>
          <a:p>
            <a:pPr lvl="0"/>
            <a:r>
              <a:rPr lang="en-US" noProof="0"/>
              <a:t>Click to edit Master text styles</a:t>
            </a:r>
          </a:p>
        </p:txBody>
      </p:sp>
      <p:sp>
        <p:nvSpPr>
          <p:cNvPr id="20" name="Text Placeholder 6">
            <a:extLst>
              <a:ext uri="{FF2B5EF4-FFF2-40B4-BE49-F238E27FC236}">
                <a16:creationId xmlns:a16="http://schemas.microsoft.com/office/drawing/2014/main" id="{A4E9B315-244E-41A8-B655-63FCC22CCF4C}"/>
              </a:ext>
            </a:extLst>
          </p:cNvPr>
          <p:cNvSpPr>
            <a:spLocks noGrp="1"/>
          </p:cNvSpPr>
          <p:nvPr>
            <p:ph type="body" sz="quarter" idx="11"/>
          </p:nvPr>
        </p:nvSpPr>
        <p:spPr>
          <a:xfrm>
            <a:off x="838200" y="3278528"/>
            <a:ext cx="4008438" cy="2560899"/>
          </a:xfrm>
        </p:spPr>
        <p:txBody>
          <a:bodyPr lIns="0">
            <a:noAutofit/>
          </a:bodyPr>
          <a:lstStyle>
            <a:lvl1pPr marL="0" indent="0">
              <a:lnSpc>
                <a:spcPct val="100000"/>
              </a:lnSpc>
              <a:buNone/>
              <a:defRPr sz="1400">
                <a:latin typeface="+mn-lt"/>
                <a:cs typeface="Arial" panose="020B0604020202020204" pitchFamily="34" charset="0"/>
              </a:defRPr>
            </a:lvl1pPr>
          </a:lstStyle>
          <a:p>
            <a:pPr lvl="0"/>
            <a:r>
              <a:rPr lang="en-US" noProof="0"/>
              <a:t>Click to edit Master text styles</a:t>
            </a:r>
          </a:p>
        </p:txBody>
      </p:sp>
      <p:sp>
        <p:nvSpPr>
          <p:cNvPr id="15" name="Picture Placeholder 5">
            <a:extLst>
              <a:ext uri="{FF2B5EF4-FFF2-40B4-BE49-F238E27FC236}">
                <a16:creationId xmlns:a16="http://schemas.microsoft.com/office/drawing/2014/main" id="{EADDC907-00BA-437D-8631-DCDAA19616AC}"/>
              </a:ext>
            </a:extLst>
          </p:cNvPr>
          <p:cNvSpPr>
            <a:spLocks noGrp="1"/>
          </p:cNvSpPr>
          <p:nvPr>
            <p:ph type="pic" sz="quarter" idx="13"/>
          </p:nvPr>
        </p:nvSpPr>
        <p:spPr>
          <a:xfrm>
            <a:off x="6790155" y="1042384"/>
            <a:ext cx="804759" cy="804759"/>
          </a:xfrm>
          <a:prstGeom prst="ellipse">
            <a:avLst/>
          </a:prstGeom>
          <a:solidFill>
            <a:schemeClr val="bg1"/>
          </a:solidFill>
          <a:ln w="19050">
            <a:solidFill>
              <a:srgbClr val="1F1F26"/>
            </a:solidFill>
          </a:ln>
        </p:spPr>
        <p:txBody>
          <a:bodyPr>
            <a:normAutofit/>
          </a:bodyPr>
          <a:lstStyle>
            <a:lvl1pPr>
              <a:defRPr sz="800"/>
            </a:lvl1pPr>
          </a:lstStyle>
          <a:p>
            <a:r>
              <a:rPr lang="en-US" noProof="0"/>
              <a:t>Click icon to add picture</a:t>
            </a:r>
            <a:endParaRPr lang="en-US" noProof="0" dirty="0"/>
          </a:p>
        </p:txBody>
      </p:sp>
      <p:sp>
        <p:nvSpPr>
          <p:cNvPr id="21" name="Picture Placeholder 5">
            <a:extLst>
              <a:ext uri="{FF2B5EF4-FFF2-40B4-BE49-F238E27FC236}">
                <a16:creationId xmlns:a16="http://schemas.microsoft.com/office/drawing/2014/main" id="{44A0EDB5-B80A-4225-9741-99690ADBCE8D}"/>
              </a:ext>
            </a:extLst>
          </p:cNvPr>
          <p:cNvSpPr>
            <a:spLocks noGrp="1"/>
          </p:cNvSpPr>
          <p:nvPr>
            <p:ph type="pic" sz="quarter" idx="14"/>
          </p:nvPr>
        </p:nvSpPr>
        <p:spPr>
          <a:xfrm>
            <a:off x="6790155" y="2331743"/>
            <a:ext cx="804759" cy="804759"/>
          </a:xfrm>
          <a:prstGeom prst="ellipse">
            <a:avLst/>
          </a:prstGeom>
          <a:solidFill>
            <a:schemeClr val="bg1"/>
          </a:solidFill>
          <a:ln w="19050">
            <a:solidFill>
              <a:srgbClr val="1F1F26"/>
            </a:solidFill>
          </a:ln>
        </p:spPr>
        <p:txBody>
          <a:bodyPr vert="horz" lIns="91440" tIns="45720" rIns="91440" bIns="45720" rtlCol="0">
            <a:normAutofit/>
          </a:bodyPr>
          <a:lstStyle>
            <a:lvl1pPr>
              <a:defRPr lang="en-US" sz="800" dirty="0"/>
            </a:lvl1pPr>
          </a:lstStyle>
          <a:p>
            <a:pPr lvl="0"/>
            <a:r>
              <a:rPr lang="en-US" noProof="0"/>
              <a:t>Click icon to add picture</a:t>
            </a:r>
            <a:endParaRPr lang="en-US" noProof="0" dirty="0"/>
          </a:p>
        </p:txBody>
      </p:sp>
      <p:sp>
        <p:nvSpPr>
          <p:cNvPr id="22" name="Picture Placeholder 5">
            <a:extLst>
              <a:ext uri="{FF2B5EF4-FFF2-40B4-BE49-F238E27FC236}">
                <a16:creationId xmlns:a16="http://schemas.microsoft.com/office/drawing/2014/main" id="{E5C18081-A6EE-421D-96AC-0A7FA46F744A}"/>
              </a:ext>
            </a:extLst>
          </p:cNvPr>
          <p:cNvSpPr>
            <a:spLocks noGrp="1"/>
          </p:cNvSpPr>
          <p:nvPr>
            <p:ph type="pic" sz="quarter" idx="15"/>
          </p:nvPr>
        </p:nvSpPr>
        <p:spPr>
          <a:xfrm>
            <a:off x="6790155" y="3621102"/>
            <a:ext cx="804759" cy="804759"/>
          </a:xfrm>
          <a:prstGeom prst="ellipse">
            <a:avLst/>
          </a:prstGeom>
          <a:solidFill>
            <a:schemeClr val="bg1"/>
          </a:solidFill>
          <a:ln w="19050">
            <a:solidFill>
              <a:srgbClr val="1F1F26"/>
            </a:solidFill>
          </a:ln>
        </p:spPr>
        <p:txBody>
          <a:bodyPr vert="horz" lIns="91440" tIns="45720" rIns="91440" bIns="45720" rtlCol="0">
            <a:normAutofit/>
          </a:bodyPr>
          <a:lstStyle>
            <a:lvl1pPr>
              <a:defRPr lang="en-US" sz="800" dirty="0"/>
            </a:lvl1pPr>
          </a:lstStyle>
          <a:p>
            <a:pPr lvl="0"/>
            <a:r>
              <a:rPr lang="en-US" noProof="0"/>
              <a:t>Click icon to add picture</a:t>
            </a:r>
            <a:endParaRPr lang="en-US" noProof="0" dirty="0"/>
          </a:p>
        </p:txBody>
      </p:sp>
      <p:sp>
        <p:nvSpPr>
          <p:cNvPr id="23" name="Picture Placeholder 5">
            <a:extLst>
              <a:ext uri="{FF2B5EF4-FFF2-40B4-BE49-F238E27FC236}">
                <a16:creationId xmlns:a16="http://schemas.microsoft.com/office/drawing/2014/main" id="{1D21CB0A-3210-4B51-85A0-5111AEBA214F}"/>
              </a:ext>
            </a:extLst>
          </p:cNvPr>
          <p:cNvSpPr>
            <a:spLocks noGrp="1"/>
          </p:cNvSpPr>
          <p:nvPr>
            <p:ph type="pic" sz="quarter" idx="16"/>
          </p:nvPr>
        </p:nvSpPr>
        <p:spPr>
          <a:xfrm>
            <a:off x="6790155" y="4910461"/>
            <a:ext cx="804759" cy="804759"/>
          </a:xfrm>
          <a:prstGeom prst="ellipse">
            <a:avLst/>
          </a:prstGeom>
          <a:solidFill>
            <a:schemeClr val="bg1"/>
          </a:solidFill>
          <a:ln w="19050">
            <a:solidFill>
              <a:srgbClr val="1F1F26"/>
            </a:solidFill>
          </a:ln>
        </p:spPr>
        <p:txBody>
          <a:bodyPr vert="horz" lIns="91440" tIns="45720" rIns="91440" bIns="45720" rtlCol="0">
            <a:normAutofit/>
          </a:bodyPr>
          <a:lstStyle>
            <a:lvl1pPr>
              <a:defRPr lang="en-US" sz="800" dirty="0"/>
            </a:lvl1pPr>
          </a:lstStyle>
          <a:p>
            <a:pPr lvl="0"/>
            <a:r>
              <a:rPr lang="en-US" noProof="0"/>
              <a:t>Click icon to add picture</a:t>
            </a:r>
            <a:endParaRPr lang="en-US" noProof="0" dirty="0"/>
          </a:p>
        </p:txBody>
      </p:sp>
    </p:spTree>
    <p:extLst>
      <p:ext uri="{BB962C8B-B14F-4D97-AF65-F5344CB8AC3E}">
        <p14:creationId xmlns:p14="http://schemas.microsoft.com/office/powerpoint/2010/main" val="4144426491"/>
      </p:ext>
    </p:extLst>
  </p:cSld>
  <p:clrMapOvr>
    <a:masterClrMapping/>
  </p:clrMapOvr>
  <p:extLst>
    <p:ext uri="{DCECCB84-F9BA-43D5-87BE-67443E8EF086}">
      <p15:sldGuideLst xmlns:p15="http://schemas.microsoft.com/office/powerpoint/2012/main">
        <p15:guide id="1" orient="horz" pos="2160">
          <p15:clr>
            <a:srgbClr val="FBAE40"/>
          </p15:clr>
        </p15:guide>
        <p15:guide id="2" pos="538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Slide with Image">
    <p:bg>
      <p:bgPr>
        <a:solidFill>
          <a:schemeClr val="accent1"/>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AA99C074-A230-B944-8FEA-870A76765C60}"/>
              </a:ext>
            </a:extLst>
          </p:cNvPr>
          <p:cNvSpPr>
            <a:spLocks noGrp="1"/>
          </p:cNvSpPr>
          <p:nvPr>
            <p:ph type="title" hasCustomPrompt="1"/>
          </p:nvPr>
        </p:nvSpPr>
        <p:spPr>
          <a:xfrm>
            <a:off x="838199" y="578736"/>
            <a:ext cx="7252505" cy="891250"/>
          </a:xfrm>
        </p:spPr>
        <p:txBody>
          <a:bodyPr anchor="t">
            <a:noAutofit/>
          </a:bodyPr>
          <a:lstStyle>
            <a:lvl1pPr>
              <a:defRPr sz="5000" b="1">
                <a:solidFill>
                  <a:schemeClr val="bg1"/>
                </a:solidFill>
                <a:latin typeface="+mj-lt"/>
              </a:defRPr>
            </a:lvl1pPr>
          </a:lstStyle>
          <a:p>
            <a:r>
              <a:rPr lang="en-US" dirty="0"/>
              <a:t>CLICK TO ADD TITLE</a:t>
            </a:r>
          </a:p>
        </p:txBody>
      </p:sp>
      <p:sp>
        <p:nvSpPr>
          <p:cNvPr id="13" name="Text Placeholder 12">
            <a:extLst>
              <a:ext uri="{FF2B5EF4-FFF2-40B4-BE49-F238E27FC236}">
                <a16:creationId xmlns:a16="http://schemas.microsoft.com/office/drawing/2014/main" id="{1221857D-ECFA-4D4D-91DF-E36500791501}"/>
              </a:ext>
            </a:extLst>
          </p:cNvPr>
          <p:cNvSpPr>
            <a:spLocks noGrp="1"/>
          </p:cNvSpPr>
          <p:nvPr>
            <p:ph type="body" sz="quarter" idx="14" hasCustomPrompt="1"/>
          </p:nvPr>
        </p:nvSpPr>
        <p:spPr>
          <a:xfrm>
            <a:off x="838200" y="1666759"/>
            <a:ext cx="7252504" cy="338549"/>
          </a:xfrm>
        </p:spPr>
        <p:txBody>
          <a:bodyPr>
            <a:normAutofit/>
          </a:bodyPr>
          <a:lstStyle>
            <a:lvl1pPr marL="0" indent="0">
              <a:buNone/>
              <a:defRPr sz="1600" spc="300">
                <a:solidFill>
                  <a:schemeClr val="bg1"/>
                </a:solidFill>
                <a:latin typeface="+mn-lt"/>
                <a:cs typeface="Arial" panose="020B0604020202020204" pitchFamily="34" charset="0"/>
              </a:defRPr>
            </a:lvl1pPr>
          </a:lstStyle>
          <a:p>
            <a:pPr lvl="0"/>
            <a:r>
              <a:rPr lang="en-US" dirty="0"/>
              <a:t>SUBTITLE GOES HERE</a:t>
            </a:r>
          </a:p>
        </p:txBody>
      </p:sp>
      <p:sp>
        <p:nvSpPr>
          <p:cNvPr id="5" name="Shape 62">
            <a:extLst>
              <a:ext uri="{FF2B5EF4-FFF2-40B4-BE49-F238E27FC236}">
                <a16:creationId xmlns:a16="http://schemas.microsoft.com/office/drawing/2014/main" id="{E1A23DB6-E067-4A30-8C4B-98B452428518}"/>
              </a:ext>
            </a:extLst>
          </p:cNvPr>
          <p:cNvSpPr/>
          <p:nvPr userDrawn="1"/>
        </p:nvSpPr>
        <p:spPr>
          <a:xfrm rot="16200000" flipV="1">
            <a:off x="1094402" y="396160"/>
            <a:ext cx="1" cy="2188805"/>
          </a:xfrm>
          <a:prstGeom prst="line">
            <a:avLst/>
          </a:prstGeom>
          <a:ln w="25400">
            <a:solidFill>
              <a:schemeClr val="bg1"/>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
        <p:nvSpPr>
          <p:cNvPr id="20" name="Picture Placeholder 4">
            <a:extLst>
              <a:ext uri="{FF2B5EF4-FFF2-40B4-BE49-F238E27FC236}">
                <a16:creationId xmlns:a16="http://schemas.microsoft.com/office/drawing/2014/main" id="{99E7C9A1-D1C2-4923-B0AE-127044646A05}"/>
              </a:ext>
            </a:extLst>
          </p:cNvPr>
          <p:cNvSpPr>
            <a:spLocks noGrp="1"/>
          </p:cNvSpPr>
          <p:nvPr>
            <p:ph type="pic" sz="quarter" idx="10"/>
          </p:nvPr>
        </p:nvSpPr>
        <p:spPr>
          <a:xfrm>
            <a:off x="8866207" y="0"/>
            <a:ext cx="3325792" cy="6858000"/>
          </a:xfrm>
          <a:solidFill>
            <a:schemeClr val="bg1"/>
          </a:solidFill>
        </p:spPr>
        <p:txBody>
          <a:bodyPr/>
          <a:lstStyle/>
          <a:p>
            <a:r>
              <a:rPr lang="en-US"/>
              <a:t>Click icon to add picture</a:t>
            </a:r>
            <a:endParaRPr lang="en-US" dirty="0"/>
          </a:p>
        </p:txBody>
      </p:sp>
    </p:spTree>
    <p:extLst>
      <p:ext uri="{BB962C8B-B14F-4D97-AF65-F5344CB8AC3E}">
        <p14:creationId xmlns:p14="http://schemas.microsoft.com/office/powerpoint/2010/main" val="85332850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4_Image and Conten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3834DECF-152F-4E39-AD49-1ADCE9F759DB}"/>
              </a:ext>
            </a:extLst>
          </p:cNvPr>
          <p:cNvSpPr>
            <a:spLocks noGrp="1"/>
          </p:cNvSpPr>
          <p:nvPr>
            <p:ph type="pic" sz="quarter" idx="21"/>
          </p:nvPr>
        </p:nvSpPr>
        <p:spPr>
          <a:xfrm>
            <a:off x="841375" y="3097232"/>
            <a:ext cx="4008120" cy="2742196"/>
          </a:xfrm>
        </p:spPr>
        <p:txBody>
          <a:bodyPr>
            <a:normAutofit/>
          </a:bodyPr>
          <a:lstStyle>
            <a:lvl1pPr>
              <a:defRPr sz="1200"/>
            </a:lvl1pPr>
          </a:lstStyle>
          <a:p>
            <a:r>
              <a:rPr lang="en-US" noProof="0"/>
              <a:t>Click icon to add picture</a:t>
            </a:r>
            <a:endParaRPr lang="en-US" noProof="0" dirty="0"/>
          </a:p>
        </p:txBody>
      </p:sp>
      <p:sp>
        <p:nvSpPr>
          <p:cNvPr id="10" name="Title 1">
            <a:extLst>
              <a:ext uri="{FF2B5EF4-FFF2-40B4-BE49-F238E27FC236}">
                <a16:creationId xmlns:a16="http://schemas.microsoft.com/office/drawing/2014/main" id="{95B2C2DA-ADF3-D44B-8824-9B44E01F747F}"/>
              </a:ext>
            </a:extLst>
          </p:cNvPr>
          <p:cNvSpPr>
            <a:spLocks noGrp="1"/>
          </p:cNvSpPr>
          <p:nvPr>
            <p:ph type="title" hasCustomPrompt="1"/>
          </p:nvPr>
        </p:nvSpPr>
        <p:spPr>
          <a:xfrm>
            <a:off x="841057" y="1100290"/>
            <a:ext cx="4008437" cy="1395208"/>
          </a:xfrm>
        </p:spPr>
        <p:txBody>
          <a:bodyPr lIns="0" anchor="b">
            <a:normAutofit/>
          </a:bodyPr>
          <a:lstStyle>
            <a:lvl1pPr>
              <a:defRPr sz="4000" b="1">
                <a:latin typeface="+mj-lt"/>
              </a:defRPr>
            </a:lvl1pPr>
          </a:lstStyle>
          <a:p>
            <a:r>
              <a:rPr lang="en-US" noProof="0"/>
              <a:t>Click to Add </a:t>
            </a:r>
            <a:br>
              <a:rPr lang="en-US" noProof="0"/>
            </a:br>
            <a:r>
              <a:rPr lang="en-US" noProof="0"/>
              <a:t>Slide Title Here</a:t>
            </a:r>
          </a:p>
        </p:txBody>
      </p:sp>
      <p:sp>
        <p:nvSpPr>
          <p:cNvPr id="17" name="Text Placeholder 11">
            <a:extLst>
              <a:ext uri="{FF2B5EF4-FFF2-40B4-BE49-F238E27FC236}">
                <a16:creationId xmlns:a16="http://schemas.microsoft.com/office/drawing/2014/main" id="{6CAA743B-32D9-CE44-9E46-D38DB57EFACE}"/>
              </a:ext>
            </a:extLst>
          </p:cNvPr>
          <p:cNvSpPr>
            <a:spLocks noGrp="1"/>
          </p:cNvSpPr>
          <p:nvPr>
            <p:ph type="body" sz="quarter" idx="12" hasCustomPrompt="1"/>
          </p:nvPr>
        </p:nvSpPr>
        <p:spPr>
          <a:xfrm>
            <a:off x="841058" y="2561159"/>
            <a:ext cx="4008437" cy="375081"/>
          </a:xfrm>
        </p:spPr>
        <p:txBody>
          <a:bodyPr lIns="0" anchor="t">
            <a:normAutofit/>
          </a:bodyPr>
          <a:lstStyle>
            <a:lvl1pPr marL="0" indent="0">
              <a:buNone/>
              <a:defRPr sz="1400" spc="300">
                <a:solidFill>
                  <a:schemeClr val="tx2"/>
                </a:solidFill>
              </a:defRPr>
            </a:lvl1pPr>
            <a:lvl2pPr>
              <a:defRPr sz="1100">
                <a:solidFill>
                  <a:schemeClr val="tx2"/>
                </a:solidFill>
              </a:defRPr>
            </a:lvl2pPr>
            <a:lvl3pPr>
              <a:defRPr sz="1050">
                <a:solidFill>
                  <a:schemeClr val="tx2"/>
                </a:solidFill>
              </a:defRPr>
            </a:lvl3pPr>
            <a:lvl4pPr>
              <a:defRPr sz="1000">
                <a:solidFill>
                  <a:schemeClr val="tx2"/>
                </a:solidFill>
              </a:defRPr>
            </a:lvl4pPr>
            <a:lvl5pPr>
              <a:defRPr sz="1000">
                <a:solidFill>
                  <a:schemeClr val="tx2"/>
                </a:solidFill>
              </a:defRPr>
            </a:lvl5pPr>
          </a:lstStyle>
          <a:p>
            <a:pPr lvl="0"/>
            <a:r>
              <a:rPr lang="en-US" noProof="0"/>
              <a:t>SUBTITLE HERE</a:t>
            </a:r>
          </a:p>
        </p:txBody>
      </p:sp>
      <p:sp>
        <p:nvSpPr>
          <p:cNvPr id="5" name="Shape 62">
            <a:extLst>
              <a:ext uri="{FF2B5EF4-FFF2-40B4-BE49-F238E27FC236}">
                <a16:creationId xmlns:a16="http://schemas.microsoft.com/office/drawing/2014/main" id="{00B58E1E-3AD1-467A-94AA-6578BE4756A3}"/>
              </a:ext>
            </a:extLst>
          </p:cNvPr>
          <p:cNvSpPr/>
          <p:nvPr userDrawn="1"/>
        </p:nvSpPr>
        <p:spPr>
          <a:xfrm rot="16200000" flipV="1">
            <a:off x="965155" y="18291"/>
            <a:ext cx="0" cy="1930310"/>
          </a:xfrm>
          <a:prstGeom prst="line">
            <a:avLst/>
          </a:prstGeom>
          <a:ln w="19050">
            <a:solidFill>
              <a:schemeClr val="tx2"/>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lang="en-US" sz="1500" noProof="0" dirty="0"/>
          </a:p>
        </p:txBody>
      </p:sp>
      <p:sp>
        <p:nvSpPr>
          <p:cNvPr id="9" name="Text Placeholder 8">
            <a:extLst>
              <a:ext uri="{FF2B5EF4-FFF2-40B4-BE49-F238E27FC236}">
                <a16:creationId xmlns:a16="http://schemas.microsoft.com/office/drawing/2014/main" id="{A985C547-771F-4BD4-ADA8-B270DC50BDBC}"/>
              </a:ext>
            </a:extLst>
          </p:cNvPr>
          <p:cNvSpPr>
            <a:spLocks noGrp="1"/>
          </p:cNvSpPr>
          <p:nvPr>
            <p:ph type="body" sz="quarter" idx="17"/>
          </p:nvPr>
        </p:nvSpPr>
        <p:spPr>
          <a:xfrm>
            <a:off x="7718323" y="1074809"/>
            <a:ext cx="3977648" cy="731694"/>
          </a:xfrm>
        </p:spPr>
        <p:txBody>
          <a:bodyPr anchor="ctr">
            <a:normAutofit/>
          </a:bodyPr>
          <a:lstStyle>
            <a:lvl1pPr marL="0" indent="0">
              <a:buNone/>
              <a:defRPr sz="1400"/>
            </a:lvl1pPr>
          </a:lstStyle>
          <a:p>
            <a:pPr lvl="0"/>
            <a:r>
              <a:rPr lang="en-US" noProof="0"/>
              <a:t>Click to edit Master text styles</a:t>
            </a:r>
          </a:p>
        </p:txBody>
      </p:sp>
      <p:sp>
        <p:nvSpPr>
          <p:cNvPr id="16" name="Text Placeholder 8">
            <a:extLst>
              <a:ext uri="{FF2B5EF4-FFF2-40B4-BE49-F238E27FC236}">
                <a16:creationId xmlns:a16="http://schemas.microsoft.com/office/drawing/2014/main" id="{5726DA1D-D34F-4505-9722-98586A88D858}"/>
              </a:ext>
            </a:extLst>
          </p:cNvPr>
          <p:cNvSpPr>
            <a:spLocks noGrp="1"/>
          </p:cNvSpPr>
          <p:nvPr>
            <p:ph type="body" sz="quarter" idx="18"/>
          </p:nvPr>
        </p:nvSpPr>
        <p:spPr>
          <a:xfrm>
            <a:off x="7718323" y="2365537"/>
            <a:ext cx="3977648" cy="731694"/>
          </a:xfrm>
        </p:spPr>
        <p:txBody>
          <a:bodyPr anchor="ctr">
            <a:normAutofit/>
          </a:bodyPr>
          <a:lstStyle>
            <a:lvl1pPr marL="0" indent="0">
              <a:buNone/>
              <a:defRPr sz="1400"/>
            </a:lvl1pPr>
          </a:lstStyle>
          <a:p>
            <a:pPr lvl="0"/>
            <a:r>
              <a:rPr lang="en-US" noProof="0"/>
              <a:t>Click to edit Master text styles</a:t>
            </a:r>
          </a:p>
        </p:txBody>
      </p:sp>
      <p:sp>
        <p:nvSpPr>
          <p:cNvPr id="18" name="Text Placeholder 8">
            <a:extLst>
              <a:ext uri="{FF2B5EF4-FFF2-40B4-BE49-F238E27FC236}">
                <a16:creationId xmlns:a16="http://schemas.microsoft.com/office/drawing/2014/main" id="{DA05F0E8-C4BA-4839-9D3B-C830E7398021}"/>
              </a:ext>
            </a:extLst>
          </p:cNvPr>
          <p:cNvSpPr>
            <a:spLocks noGrp="1"/>
          </p:cNvSpPr>
          <p:nvPr>
            <p:ph type="body" sz="quarter" idx="19"/>
          </p:nvPr>
        </p:nvSpPr>
        <p:spPr>
          <a:xfrm>
            <a:off x="7718323" y="3656265"/>
            <a:ext cx="3977648" cy="731694"/>
          </a:xfrm>
        </p:spPr>
        <p:txBody>
          <a:bodyPr anchor="ctr">
            <a:normAutofit/>
          </a:bodyPr>
          <a:lstStyle>
            <a:lvl1pPr marL="0" indent="0">
              <a:buNone/>
              <a:defRPr sz="1400"/>
            </a:lvl1pPr>
          </a:lstStyle>
          <a:p>
            <a:pPr lvl="0"/>
            <a:r>
              <a:rPr lang="en-US" noProof="0"/>
              <a:t>Click to edit Master text styles</a:t>
            </a:r>
          </a:p>
        </p:txBody>
      </p:sp>
      <p:sp>
        <p:nvSpPr>
          <p:cNvPr id="19" name="Text Placeholder 8">
            <a:extLst>
              <a:ext uri="{FF2B5EF4-FFF2-40B4-BE49-F238E27FC236}">
                <a16:creationId xmlns:a16="http://schemas.microsoft.com/office/drawing/2014/main" id="{3BDE5625-360A-435B-8812-2FFD30C937B1}"/>
              </a:ext>
            </a:extLst>
          </p:cNvPr>
          <p:cNvSpPr>
            <a:spLocks noGrp="1"/>
          </p:cNvSpPr>
          <p:nvPr>
            <p:ph type="body" sz="quarter" idx="20"/>
          </p:nvPr>
        </p:nvSpPr>
        <p:spPr>
          <a:xfrm>
            <a:off x="7718323" y="4946994"/>
            <a:ext cx="3977648" cy="731694"/>
          </a:xfrm>
        </p:spPr>
        <p:txBody>
          <a:bodyPr anchor="ctr">
            <a:normAutofit/>
          </a:bodyPr>
          <a:lstStyle>
            <a:lvl1pPr marL="0" indent="0">
              <a:buNone/>
              <a:defRPr sz="1400"/>
            </a:lvl1pPr>
          </a:lstStyle>
          <a:p>
            <a:pPr lvl="0"/>
            <a:r>
              <a:rPr lang="en-US" noProof="0"/>
              <a:t>Click to edit Master text styles</a:t>
            </a:r>
          </a:p>
        </p:txBody>
      </p:sp>
      <p:sp>
        <p:nvSpPr>
          <p:cNvPr id="15" name="Picture Placeholder 5">
            <a:extLst>
              <a:ext uri="{FF2B5EF4-FFF2-40B4-BE49-F238E27FC236}">
                <a16:creationId xmlns:a16="http://schemas.microsoft.com/office/drawing/2014/main" id="{EADDC907-00BA-437D-8631-DCDAA19616AC}"/>
              </a:ext>
            </a:extLst>
          </p:cNvPr>
          <p:cNvSpPr>
            <a:spLocks noGrp="1"/>
          </p:cNvSpPr>
          <p:nvPr>
            <p:ph type="pic" sz="quarter" idx="13"/>
          </p:nvPr>
        </p:nvSpPr>
        <p:spPr>
          <a:xfrm>
            <a:off x="6790155" y="1042384"/>
            <a:ext cx="804759" cy="804759"/>
          </a:xfrm>
          <a:prstGeom prst="ellipse">
            <a:avLst/>
          </a:prstGeom>
          <a:solidFill>
            <a:schemeClr val="accent1"/>
          </a:solidFill>
          <a:ln w="19050">
            <a:noFill/>
          </a:ln>
        </p:spPr>
        <p:txBody>
          <a:bodyPr>
            <a:normAutofit/>
          </a:bodyPr>
          <a:lstStyle>
            <a:lvl1pPr>
              <a:defRPr sz="800"/>
            </a:lvl1pPr>
          </a:lstStyle>
          <a:p>
            <a:r>
              <a:rPr lang="en-US" noProof="0"/>
              <a:t>Click icon to add picture</a:t>
            </a:r>
            <a:endParaRPr lang="en-US" noProof="0" dirty="0"/>
          </a:p>
        </p:txBody>
      </p:sp>
      <p:sp>
        <p:nvSpPr>
          <p:cNvPr id="21" name="Picture Placeholder 5">
            <a:extLst>
              <a:ext uri="{FF2B5EF4-FFF2-40B4-BE49-F238E27FC236}">
                <a16:creationId xmlns:a16="http://schemas.microsoft.com/office/drawing/2014/main" id="{44A0EDB5-B80A-4225-9741-99690ADBCE8D}"/>
              </a:ext>
            </a:extLst>
          </p:cNvPr>
          <p:cNvSpPr>
            <a:spLocks noGrp="1"/>
          </p:cNvSpPr>
          <p:nvPr>
            <p:ph type="pic" sz="quarter" idx="14"/>
          </p:nvPr>
        </p:nvSpPr>
        <p:spPr>
          <a:xfrm>
            <a:off x="6790155" y="2331743"/>
            <a:ext cx="804759" cy="804759"/>
          </a:xfrm>
          <a:prstGeom prst="ellipse">
            <a:avLst/>
          </a:prstGeom>
          <a:solidFill>
            <a:schemeClr val="accent1"/>
          </a:solidFill>
          <a:ln w="19050">
            <a:noFill/>
          </a:ln>
        </p:spPr>
        <p:txBody>
          <a:bodyPr vert="horz" lIns="91440" tIns="45720" rIns="91440" bIns="45720" rtlCol="0">
            <a:normAutofit/>
          </a:bodyPr>
          <a:lstStyle>
            <a:lvl1pPr>
              <a:defRPr lang="en-US" sz="800" dirty="0"/>
            </a:lvl1pPr>
          </a:lstStyle>
          <a:p>
            <a:pPr lvl="0"/>
            <a:r>
              <a:rPr lang="en-US" noProof="0"/>
              <a:t>Click icon to add picture</a:t>
            </a:r>
            <a:endParaRPr lang="en-US" noProof="0" dirty="0"/>
          </a:p>
        </p:txBody>
      </p:sp>
      <p:sp>
        <p:nvSpPr>
          <p:cNvPr id="22" name="Picture Placeholder 5">
            <a:extLst>
              <a:ext uri="{FF2B5EF4-FFF2-40B4-BE49-F238E27FC236}">
                <a16:creationId xmlns:a16="http://schemas.microsoft.com/office/drawing/2014/main" id="{E5C18081-A6EE-421D-96AC-0A7FA46F744A}"/>
              </a:ext>
            </a:extLst>
          </p:cNvPr>
          <p:cNvSpPr>
            <a:spLocks noGrp="1"/>
          </p:cNvSpPr>
          <p:nvPr>
            <p:ph type="pic" sz="quarter" idx="15"/>
          </p:nvPr>
        </p:nvSpPr>
        <p:spPr>
          <a:xfrm>
            <a:off x="6790155" y="3621102"/>
            <a:ext cx="804759" cy="804759"/>
          </a:xfrm>
          <a:prstGeom prst="ellipse">
            <a:avLst/>
          </a:prstGeom>
          <a:solidFill>
            <a:schemeClr val="accent1"/>
          </a:solidFill>
          <a:ln w="19050">
            <a:noFill/>
          </a:ln>
        </p:spPr>
        <p:txBody>
          <a:bodyPr vert="horz" lIns="91440" tIns="45720" rIns="91440" bIns="45720" rtlCol="0">
            <a:normAutofit/>
          </a:bodyPr>
          <a:lstStyle>
            <a:lvl1pPr>
              <a:defRPr lang="en-US" sz="800" dirty="0"/>
            </a:lvl1pPr>
          </a:lstStyle>
          <a:p>
            <a:pPr lvl="0"/>
            <a:r>
              <a:rPr lang="en-US" noProof="0"/>
              <a:t>Click icon to add picture</a:t>
            </a:r>
            <a:endParaRPr lang="en-US" noProof="0" dirty="0"/>
          </a:p>
        </p:txBody>
      </p:sp>
      <p:sp>
        <p:nvSpPr>
          <p:cNvPr id="23" name="Picture Placeholder 5">
            <a:extLst>
              <a:ext uri="{FF2B5EF4-FFF2-40B4-BE49-F238E27FC236}">
                <a16:creationId xmlns:a16="http://schemas.microsoft.com/office/drawing/2014/main" id="{1D21CB0A-3210-4B51-85A0-5111AEBA214F}"/>
              </a:ext>
            </a:extLst>
          </p:cNvPr>
          <p:cNvSpPr>
            <a:spLocks noGrp="1"/>
          </p:cNvSpPr>
          <p:nvPr>
            <p:ph type="pic" sz="quarter" idx="16"/>
          </p:nvPr>
        </p:nvSpPr>
        <p:spPr>
          <a:xfrm>
            <a:off x="6790155" y="4910461"/>
            <a:ext cx="804759" cy="804759"/>
          </a:xfrm>
          <a:prstGeom prst="ellipse">
            <a:avLst/>
          </a:prstGeom>
          <a:solidFill>
            <a:schemeClr val="accent1"/>
          </a:solidFill>
          <a:ln w="19050">
            <a:noFill/>
          </a:ln>
        </p:spPr>
        <p:txBody>
          <a:bodyPr vert="horz" lIns="91440" tIns="45720" rIns="91440" bIns="45720" rtlCol="0">
            <a:normAutofit/>
          </a:bodyPr>
          <a:lstStyle>
            <a:lvl1pPr>
              <a:defRPr lang="en-US" sz="800" dirty="0"/>
            </a:lvl1pPr>
          </a:lstStyle>
          <a:p>
            <a:pPr lvl="0"/>
            <a:r>
              <a:rPr lang="en-US" noProof="0"/>
              <a:t>Click icon to add picture</a:t>
            </a:r>
            <a:endParaRPr lang="en-US" noProof="0" dirty="0"/>
          </a:p>
        </p:txBody>
      </p:sp>
    </p:spTree>
    <p:extLst>
      <p:ext uri="{BB962C8B-B14F-4D97-AF65-F5344CB8AC3E}">
        <p14:creationId xmlns:p14="http://schemas.microsoft.com/office/powerpoint/2010/main" val="2219225103"/>
      </p:ext>
    </p:extLst>
  </p:cSld>
  <p:clrMapOvr>
    <a:masterClrMapping/>
  </p:clrMapOvr>
  <p:extLst>
    <p:ext uri="{DCECCB84-F9BA-43D5-87BE-67443E8EF086}">
      <p15:sldGuideLst xmlns:p15="http://schemas.microsoft.com/office/powerpoint/2012/main">
        <p15:guide id="1" orient="horz" pos="2160">
          <p15:clr>
            <a:srgbClr val="FBAE40"/>
          </p15:clr>
        </p15:guide>
        <p15:guide id="2" pos="3863">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2_Imag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C0DB138-926E-4EF2-BFC2-93D610E35703}"/>
              </a:ext>
            </a:extLst>
          </p:cNvPr>
          <p:cNvSpPr/>
          <p:nvPr userDrawn="1"/>
        </p:nvSpPr>
        <p:spPr>
          <a:xfrm>
            <a:off x="0" y="3721472"/>
            <a:ext cx="12192000" cy="3136523"/>
          </a:xfrm>
          <a:prstGeom prst="rect">
            <a:avLst/>
          </a:prstGeom>
          <a:solidFill>
            <a:schemeClr val="accent2"/>
          </a:solidFill>
        </p:spPr>
        <p:txBody>
          <a:bodyPr vert="horz" lIns="1296000" tIns="45720" rIns="432000" bIns="45720" rtlCol="0" anchor="ctr">
            <a:normAutofit/>
          </a:bodyPr>
          <a:lstStyle/>
          <a:p>
            <a:pPr lvl="0" indent="0">
              <a:lnSpc>
                <a:spcPct val="100000"/>
              </a:lnSpc>
              <a:spcBef>
                <a:spcPts val="1000"/>
              </a:spcBef>
              <a:buFontTx/>
              <a:buNone/>
            </a:pPr>
            <a:endParaRPr lang="en-US" sz="1400" b="0" i="0" spc="0" noProof="0" dirty="0">
              <a:solidFill>
                <a:schemeClr val="tx2"/>
              </a:solidFill>
              <a:latin typeface="Arial" panose="020B0604020202020204" pitchFamily="34" charset="0"/>
              <a:cs typeface="Arial" panose="020B0604020202020204" pitchFamily="34" charset="0"/>
            </a:endParaRPr>
          </a:p>
        </p:txBody>
      </p:sp>
      <p:sp>
        <p:nvSpPr>
          <p:cNvPr id="10" name="Title 1">
            <a:extLst>
              <a:ext uri="{FF2B5EF4-FFF2-40B4-BE49-F238E27FC236}">
                <a16:creationId xmlns:a16="http://schemas.microsoft.com/office/drawing/2014/main" id="{95B2C2DA-ADF3-D44B-8824-9B44E01F747F}"/>
              </a:ext>
            </a:extLst>
          </p:cNvPr>
          <p:cNvSpPr>
            <a:spLocks noGrp="1"/>
          </p:cNvSpPr>
          <p:nvPr>
            <p:ph type="title" hasCustomPrompt="1"/>
          </p:nvPr>
        </p:nvSpPr>
        <p:spPr>
          <a:xfrm>
            <a:off x="668543" y="358610"/>
            <a:ext cx="10854914" cy="804759"/>
          </a:xfrm>
        </p:spPr>
        <p:txBody>
          <a:bodyPr lIns="0" anchor="b">
            <a:normAutofit/>
          </a:bodyPr>
          <a:lstStyle>
            <a:lvl1pPr algn="ctr">
              <a:defRPr sz="4000" b="1">
                <a:latin typeface="+mj-lt"/>
              </a:defRPr>
            </a:lvl1pPr>
          </a:lstStyle>
          <a:p>
            <a:r>
              <a:rPr lang="en-US" noProof="0"/>
              <a:t>Click to Add Slide Title Here</a:t>
            </a:r>
          </a:p>
        </p:txBody>
      </p:sp>
      <p:sp>
        <p:nvSpPr>
          <p:cNvPr id="6" name="Picture Placeholder 5">
            <a:extLst>
              <a:ext uri="{FF2B5EF4-FFF2-40B4-BE49-F238E27FC236}">
                <a16:creationId xmlns:a16="http://schemas.microsoft.com/office/drawing/2014/main" id="{8C7AA169-6546-4620-BD7B-7B36553C28F7}"/>
              </a:ext>
            </a:extLst>
          </p:cNvPr>
          <p:cNvSpPr>
            <a:spLocks noGrp="1"/>
          </p:cNvSpPr>
          <p:nvPr>
            <p:ph type="pic" sz="quarter" idx="13"/>
          </p:nvPr>
        </p:nvSpPr>
        <p:spPr>
          <a:xfrm>
            <a:off x="1463303" y="2677210"/>
            <a:ext cx="804759" cy="804759"/>
          </a:xfrm>
          <a:prstGeom prst="ellipse">
            <a:avLst/>
          </a:prstGeom>
          <a:solidFill>
            <a:schemeClr val="bg1"/>
          </a:solidFill>
          <a:ln w="19050">
            <a:solidFill>
              <a:srgbClr val="1F1F26"/>
            </a:solidFill>
          </a:ln>
        </p:spPr>
        <p:txBody>
          <a:bodyPr>
            <a:normAutofit/>
          </a:bodyPr>
          <a:lstStyle>
            <a:lvl1pPr>
              <a:defRPr sz="800"/>
            </a:lvl1pPr>
          </a:lstStyle>
          <a:p>
            <a:r>
              <a:rPr lang="en-US" noProof="0"/>
              <a:t>Click icon to add picture</a:t>
            </a:r>
            <a:endParaRPr lang="en-US" noProof="0" dirty="0"/>
          </a:p>
        </p:txBody>
      </p:sp>
      <p:sp>
        <p:nvSpPr>
          <p:cNvPr id="11" name="Picture Placeholder 5">
            <a:extLst>
              <a:ext uri="{FF2B5EF4-FFF2-40B4-BE49-F238E27FC236}">
                <a16:creationId xmlns:a16="http://schemas.microsoft.com/office/drawing/2014/main" id="{CE9C16DA-A24B-4516-BCC8-C747730478D8}"/>
              </a:ext>
            </a:extLst>
          </p:cNvPr>
          <p:cNvSpPr>
            <a:spLocks noGrp="1"/>
          </p:cNvSpPr>
          <p:nvPr>
            <p:ph type="pic" sz="quarter" idx="14"/>
          </p:nvPr>
        </p:nvSpPr>
        <p:spPr>
          <a:xfrm>
            <a:off x="4310608" y="2677210"/>
            <a:ext cx="804759" cy="804759"/>
          </a:xfrm>
          <a:prstGeom prst="ellipse">
            <a:avLst/>
          </a:prstGeom>
          <a:solidFill>
            <a:schemeClr val="bg1"/>
          </a:solidFill>
          <a:ln w="19050">
            <a:solidFill>
              <a:srgbClr val="1F1F26"/>
            </a:solidFill>
          </a:ln>
        </p:spPr>
        <p:txBody>
          <a:bodyPr vert="horz" lIns="91440" tIns="45720" rIns="91440" bIns="45720" rtlCol="0">
            <a:normAutofit/>
          </a:bodyPr>
          <a:lstStyle>
            <a:lvl1pPr>
              <a:defRPr lang="en-US" sz="800" dirty="0"/>
            </a:lvl1pPr>
          </a:lstStyle>
          <a:p>
            <a:pPr lvl="0"/>
            <a:r>
              <a:rPr lang="en-US" noProof="0"/>
              <a:t>Click icon to add picture</a:t>
            </a:r>
            <a:endParaRPr lang="en-US" noProof="0" dirty="0"/>
          </a:p>
        </p:txBody>
      </p:sp>
      <p:sp>
        <p:nvSpPr>
          <p:cNvPr id="13" name="Picture Placeholder 5">
            <a:extLst>
              <a:ext uri="{FF2B5EF4-FFF2-40B4-BE49-F238E27FC236}">
                <a16:creationId xmlns:a16="http://schemas.microsoft.com/office/drawing/2014/main" id="{A498122E-BB6F-4765-B85E-6410B9CE17AC}"/>
              </a:ext>
            </a:extLst>
          </p:cNvPr>
          <p:cNvSpPr>
            <a:spLocks noGrp="1"/>
          </p:cNvSpPr>
          <p:nvPr>
            <p:ph type="pic" sz="quarter" idx="15"/>
          </p:nvPr>
        </p:nvSpPr>
        <p:spPr>
          <a:xfrm>
            <a:off x="7157913" y="2677210"/>
            <a:ext cx="804759" cy="804759"/>
          </a:xfrm>
          <a:prstGeom prst="ellipse">
            <a:avLst/>
          </a:prstGeom>
          <a:solidFill>
            <a:schemeClr val="bg1"/>
          </a:solidFill>
          <a:ln w="19050">
            <a:solidFill>
              <a:srgbClr val="1F1F26"/>
            </a:solidFill>
          </a:ln>
        </p:spPr>
        <p:txBody>
          <a:bodyPr vert="horz" lIns="91440" tIns="45720" rIns="91440" bIns="45720" rtlCol="0">
            <a:normAutofit/>
          </a:bodyPr>
          <a:lstStyle>
            <a:lvl1pPr>
              <a:defRPr lang="en-US" sz="800" dirty="0"/>
            </a:lvl1pPr>
          </a:lstStyle>
          <a:p>
            <a:pPr lvl="0"/>
            <a:r>
              <a:rPr lang="en-US" noProof="0"/>
              <a:t>Click icon to add picture</a:t>
            </a:r>
            <a:endParaRPr lang="en-US" noProof="0" dirty="0"/>
          </a:p>
        </p:txBody>
      </p:sp>
      <p:sp>
        <p:nvSpPr>
          <p:cNvPr id="14" name="Picture Placeholder 5">
            <a:extLst>
              <a:ext uri="{FF2B5EF4-FFF2-40B4-BE49-F238E27FC236}">
                <a16:creationId xmlns:a16="http://schemas.microsoft.com/office/drawing/2014/main" id="{D19B2F25-5E98-4166-8476-BE599D16121D}"/>
              </a:ext>
            </a:extLst>
          </p:cNvPr>
          <p:cNvSpPr>
            <a:spLocks noGrp="1"/>
          </p:cNvSpPr>
          <p:nvPr>
            <p:ph type="pic" sz="quarter" idx="16"/>
          </p:nvPr>
        </p:nvSpPr>
        <p:spPr>
          <a:xfrm>
            <a:off x="10005218" y="2677210"/>
            <a:ext cx="804759" cy="804759"/>
          </a:xfrm>
          <a:prstGeom prst="ellipse">
            <a:avLst/>
          </a:prstGeom>
          <a:solidFill>
            <a:schemeClr val="bg1"/>
          </a:solidFill>
          <a:ln w="19050">
            <a:solidFill>
              <a:srgbClr val="1F1F26"/>
            </a:solidFill>
          </a:ln>
        </p:spPr>
        <p:txBody>
          <a:bodyPr vert="horz" lIns="91440" tIns="45720" rIns="91440" bIns="45720" rtlCol="0">
            <a:normAutofit/>
          </a:bodyPr>
          <a:lstStyle>
            <a:lvl1pPr>
              <a:defRPr lang="en-US" sz="800" dirty="0"/>
            </a:lvl1pPr>
          </a:lstStyle>
          <a:p>
            <a:pPr lvl="0"/>
            <a:r>
              <a:rPr lang="en-US" noProof="0"/>
              <a:t>Click icon to add picture</a:t>
            </a:r>
            <a:endParaRPr lang="en-US" noProof="0" dirty="0"/>
          </a:p>
        </p:txBody>
      </p:sp>
      <p:sp>
        <p:nvSpPr>
          <p:cNvPr id="9" name="Text Placeholder 8">
            <a:extLst>
              <a:ext uri="{FF2B5EF4-FFF2-40B4-BE49-F238E27FC236}">
                <a16:creationId xmlns:a16="http://schemas.microsoft.com/office/drawing/2014/main" id="{A985C547-771F-4BD4-ADA8-B270DC50BDBC}"/>
              </a:ext>
            </a:extLst>
          </p:cNvPr>
          <p:cNvSpPr>
            <a:spLocks noGrp="1"/>
          </p:cNvSpPr>
          <p:nvPr>
            <p:ph type="body" sz="quarter" idx="17"/>
          </p:nvPr>
        </p:nvSpPr>
        <p:spPr>
          <a:xfrm>
            <a:off x="630780" y="3920809"/>
            <a:ext cx="2469806" cy="731694"/>
          </a:xfrm>
        </p:spPr>
        <p:txBody>
          <a:bodyPr anchor="t">
            <a:normAutofit/>
          </a:bodyPr>
          <a:lstStyle>
            <a:lvl1pPr marL="0" indent="0" algn="ctr">
              <a:buNone/>
              <a:defRPr sz="1400"/>
            </a:lvl1pPr>
          </a:lstStyle>
          <a:p>
            <a:pPr lvl="0"/>
            <a:r>
              <a:rPr lang="en-US" noProof="0"/>
              <a:t>Click to edit Master text styles</a:t>
            </a:r>
          </a:p>
        </p:txBody>
      </p:sp>
      <p:sp>
        <p:nvSpPr>
          <p:cNvPr id="16" name="Text Placeholder 8">
            <a:extLst>
              <a:ext uri="{FF2B5EF4-FFF2-40B4-BE49-F238E27FC236}">
                <a16:creationId xmlns:a16="http://schemas.microsoft.com/office/drawing/2014/main" id="{5726DA1D-D34F-4505-9722-98586A88D858}"/>
              </a:ext>
            </a:extLst>
          </p:cNvPr>
          <p:cNvSpPr>
            <a:spLocks noGrp="1"/>
          </p:cNvSpPr>
          <p:nvPr>
            <p:ph type="body" sz="quarter" idx="18"/>
          </p:nvPr>
        </p:nvSpPr>
        <p:spPr>
          <a:xfrm>
            <a:off x="3476825" y="3923752"/>
            <a:ext cx="2469806" cy="731694"/>
          </a:xfrm>
        </p:spPr>
        <p:txBody>
          <a:bodyPr anchor="t">
            <a:normAutofit/>
          </a:bodyPr>
          <a:lstStyle>
            <a:lvl1pPr marL="0" indent="0" algn="ctr">
              <a:buNone/>
              <a:defRPr sz="1400"/>
            </a:lvl1pPr>
          </a:lstStyle>
          <a:p>
            <a:pPr lvl="0"/>
            <a:r>
              <a:rPr lang="en-US" noProof="0"/>
              <a:t>Click to edit Master text styles</a:t>
            </a:r>
          </a:p>
        </p:txBody>
      </p:sp>
      <p:sp>
        <p:nvSpPr>
          <p:cNvPr id="18" name="Text Placeholder 8">
            <a:extLst>
              <a:ext uri="{FF2B5EF4-FFF2-40B4-BE49-F238E27FC236}">
                <a16:creationId xmlns:a16="http://schemas.microsoft.com/office/drawing/2014/main" id="{DA05F0E8-C4BA-4839-9D3B-C830E7398021}"/>
              </a:ext>
            </a:extLst>
          </p:cNvPr>
          <p:cNvSpPr>
            <a:spLocks noGrp="1"/>
          </p:cNvSpPr>
          <p:nvPr>
            <p:ph type="body" sz="quarter" idx="19"/>
          </p:nvPr>
        </p:nvSpPr>
        <p:spPr>
          <a:xfrm>
            <a:off x="6322870" y="3920809"/>
            <a:ext cx="2469806" cy="731694"/>
          </a:xfrm>
        </p:spPr>
        <p:txBody>
          <a:bodyPr anchor="t">
            <a:normAutofit/>
          </a:bodyPr>
          <a:lstStyle>
            <a:lvl1pPr marL="0" indent="0" algn="ctr">
              <a:buNone/>
              <a:defRPr sz="1400"/>
            </a:lvl1pPr>
          </a:lstStyle>
          <a:p>
            <a:pPr lvl="0"/>
            <a:r>
              <a:rPr lang="en-US" noProof="0"/>
              <a:t>Click to edit Master text styles</a:t>
            </a:r>
          </a:p>
        </p:txBody>
      </p:sp>
      <p:sp>
        <p:nvSpPr>
          <p:cNvPr id="19" name="Text Placeholder 8">
            <a:extLst>
              <a:ext uri="{FF2B5EF4-FFF2-40B4-BE49-F238E27FC236}">
                <a16:creationId xmlns:a16="http://schemas.microsoft.com/office/drawing/2014/main" id="{3BDE5625-360A-435B-8812-2FFD30C937B1}"/>
              </a:ext>
            </a:extLst>
          </p:cNvPr>
          <p:cNvSpPr>
            <a:spLocks noGrp="1"/>
          </p:cNvSpPr>
          <p:nvPr>
            <p:ph type="body" sz="quarter" idx="20"/>
          </p:nvPr>
        </p:nvSpPr>
        <p:spPr>
          <a:xfrm>
            <a:off x="9168916" y="3916626"/>
            <a:ext cx="2469806" cy="731694"/>
          </a:xfrm>
        </p:spPr>
        <p:txBody>
          <a:bodyPr anchor="t">
            <a:normAutofit/>
          </a:bodyPr>
          <a:lstStyle>
            <a:lvl1pPr marL="0" indent="0" algn="ctr">
              <a:buNone/>
              <a:defRPr sz="1400"/>
            </a:lvl1pPr>
          </a:lstStyle>
          <a:p>
            <a:pPr lvl="0"/>
            <a:r>
              <a:rPr lang="en-US" noProof="0"/>
              <a:t>Click to edit Master text styles</a:t>
            </a:r>
          </a:p>
        </p:txBody>
      </p:sp>
      <p:sp>
        <p:nvSpPr>
          <p:cNvPr id="20" name="Text Placeholder 6">
            <a:extLst>
              <a:ext uri="{FF2B5EF4-FFF2-40B4-BE49-F238E27FC236}">
                <a16:creationId xmlns:a16="http://schemas.microsoft.com/office/drawing/2014/main" id="{A4E9B315-244E-41A8-B655-63FCC22CCF4C}"/>
              </a:ext>
            </a:extLst>
          </p:cNvPr>
          <p:cNvSpPr>
            <a:spLocks noGrp="1"/>
          </p:cNvSpPr>
          <p:nvPr>
            <p:ph type="body" sz="quarter" idx="11"/>
          </p:nvPr>
        </p:nvSpPr>
        <p:spPr>
          <a:xfrm>
            <a:off x="838200" y="1337302"/>
            <a:ext cx="10685257" cy="541483"/>
          </a:xfrm>
        </p:spPr>
        <p:txBody>
          <a:bodyPr lIns="0">
            <a:noAutofit/>
          </a:bodyPr>
          <a:lstStyle>
            <a:lvl1pPr marL="0" indent="0" algn="ctr">
              <a:lnSpc>
                <a:spcPct val="100000"/>
              </a:lnSpc>
              <a:buNone/>
              <a:defRPr sz="1400">
                <a:latin typeface="+mn-lt"/>
                <a:cs typeface="Arial" panose="020B0604020202020204" pitchFamily="34" charset="0"/>
              </a:defRPr>
            </a:lvl1pPr>
          </a:lstStyle>
          <a:p>
            <a:pPr lvl="0"/>
            <a:r>
              <a:rPr lang="en-US" noProof="0"/>
              <a:t>Click to edit Master text styles</a:t>
            </a:r>
          </a:p>
        </p:txBody>
      </p:sp>
    </p:spTree>
    <p:extLst>
      <p:ext uri="{BB962C8B-B14F-4D97-AF65-F5344CB8AC3E}">
        <p14:creationId xmlns:p14="http://schemas.microsoft.com/office/powerpoint/2010/main" val="638410284"/>
      </p:ext>
    </p:extLst>
  </p:cSld>
  <p:clrMapOvr>
    <a:masterClrMapping/>
  </p:clrMapOvr>
  <p:extLst>
    <p:ext uri="{DCECCB84-F9BA-43D5-87BE-67443E8EF086}">
      <p15:sldGuideLst xmlns:p15="http://schemas.microsoft.com/office/powerpoint/2012/main">
        <p15:guide id="1" orient="horz" pos="2160">
          <p15:clr>
            <a:srgbClr val="FBAE40"/>
          </p15:clr>
        </p15:guide>
        <p15:guide id="2" pos="3864">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5_Image and Conten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95B2C2DA-ADF3-D44B-8824-9B44E01F747F}"/>
              </a:ext>
            </a:extLst>
          </p:cNvPr>
          <p:cNvSpPr>
            <a:spLocks noGrp="1"/>
          </p:cNvSpPr>
          <p:nvPr>
            <p:ph type="title" hasCustomPrompt="1"/>
          </p:nvPr>
        </p:nvSpPr>
        <p:spPr>
          <a:xfrm>
            <a:off x="668543" y="1039330"/>
            <a:ext cx="10854914" cy="804759"/>
          </a:xfrm>
        </p:spPr>
        <p:txBody>
          <a:bodyPr lIns="0" anchor="b">
            <a:normAutofit/>
          </a:bodyPr>
          <a:lstStyle>
            <a:lvl1pPr algn="ctr">
              <a:defRPr sz="4000" b="1">
                <a:latin typeface="+mj-lt"/>
              </a:defRPr>
            </a:lvl1pPr>
          </a:lstStyle>
          <a:p>
            <a:r>
              <a:rPr lang="en-US" noProof="0"/>
              <a:t>Click to Add Slide Title Here</a:t>
            </a:r>
          </a:p>
        </p:txBody>
      </p:sp>
      <p:sp>
        <p:nvSpPr>
          <p:cNvPr id="6" name="Picture Placeholder 5">
            <a:extLst>
              <a:ext uri="{FF2B5EF4-FFF2-40B4-BE49-F238E27FC236}">
                <a16:creationId xmlns:a16="http://schemas.microsoft.com/office/drawing/2014/main" id="{8C7AA169-6546-4620-BD7B-7B36553C28F7}"/>
              </a:ext>
            </a:extLst>
          </p:cNvPr>
          <p:cNvSpPr>
            <a:spLocks noGrp="1"/>
          </p:cNvSpPr>
          <p:nvPr>
            <p:ph type="pic" sz="quarter" idx="13"/>
          </p:nvPr>
        </p:nvSpPr>
        <p:spPr>
          <a:xfrm>
            <a:off x="1341120" y="3235748"/>
            <a:ext cx="1049126" cy="1049124"/>
          </a:xfrm>
          <a:prstGeom prst="ellipse">
            <a:avLst/>
          </a:prstGeom>
          <a:solidFill>
            <a:schemeClr val="accent1"/>
          </a:solidFill>
          <a:ln w="19050">
            <a:noFill/>
          </a:ln>
        </p:spPr>
        <p:txBody>
          <a:bodyPr>
            <a:normAutofit/>
          </a:bodyPr>
          <a:lstStyle>
            <a:lvl1pPr>
              <a:defRPr sz="800">
                <a:latin typeface="+mn-lt"/>
              </a:defRPr>
            </a:lvl1pPr>
          </a:lstStyle>
          <a:p>
            <a:r>
              <a:rPr lang="en-US" noProof="0"/>
              <a:t>Click icon to add picture</a:t>
            </a:r>
            <a:endParaRPr lang="en-US" noProof="0" dirty="0"/>
          </a:p>
        </p:txBody>
      </p:sp>
      <p:sp>
        <p:nvSpPr>
          <p:cNvPr id="11" name="Picture Placeholder 5">
            <a:extLst>
              <a:ext uri="{FF2B5EF4-FFF2-40B4-BE49-F238E27FC236}">
                <a16:creationId xmlns:a16="http://schemas.microsoft.com/office/drawing/2014/main" id="{CE9C16DA-A24B-4516-BCC8-C747730478D8}"/>
              </a:ext>
            </a:extLst>
          </p:cNvPr>
          <p:cNvSpPr>
            <a:spLocks noGrp="1"/>
          </p:cNvSpPr>
          <p:nvPr>
            <p:ph type="pic" sz="quarter" idx="14"/>
          </p:nvPr>
        </p:nvSpPr>
        <p:spPr>
          <a:xfrm>
            <a:off x="4188425" y="3235748"/>
            <a:ext cx="1049126" cy="1049124"/>
          </a:xfrm>
          <a:prstGeom prst="ellipse">
            <a:avLst/>
          </a:prstGeom>
          <a:solidFill>
            <a:schemeClr val="accent1"/>
          </a:solidFill>
          <a:ln w="19050">
            <a:noFill/>
          </a:ln>
        </p:spPr>
        <p:txBody>
          <a:bodyPr vert="horz" lIns="91440" tIns="45720" rIns="91440" bIns="45720" rtlCol="0">
            <a:normAutofit/>
          </a:bodyPr>
          <a:lstStyle>
            <a:lvl1pPr>
              <a:defRPr lang="en-US" sz="800" dirty="0">
                <a:latin typeface="+mn-lt"/>
              </a:defRPr>
            </a:lvl1pPr>
          </a:lstStyle>
          <a:p>
            <a:pPr lvl="0"/>
            <a:r>
              <a:rPr lang="en-US" noProof="0"/>
              <a:t>Click icon to add picture</a:t>
            </a:r>
            <a:endParaRPr lang="en-US" noProof="0" dirty="0"/>
          </a:p>
        </p:txBody>
      </p:sp>
      <p:sp>
        <p:nvSpPr>
          <p:cNvPr id="13" name="Picture Placeholder 5">
            <a:extLst>
              <a:ext uri="{FF2B5EF4-FFF2-40B4-BE49-F238E27FC236}">
                <a16:creationId xmlns:a16="http://schemas.microsoft.com/office/drawing/2014/main" id="{A498122E-BB6F-4765-B85E-6410B9CE17AC}"/>
              </a:ext>
            </a:extLst>
          </p:cNvPr>
          <p:cNvSpPr>
            <a:spLocks noGrp="1"/>
          </p:cNvSpPr>
          <p:nvPr>
            <p:ph type="pic" sz="quarter" idx="15"/>
          </p:nvPr>
        </p:nvSpPr>
        <p:spPr>
          <a:xfrm>
            <a:off x="7035730" y="3235748"/>
            <a:ext cx="1049126" cy="1049124"/>
          </a:xfrm>
          <a:prstGeom prst="ellipse">
            <a:avLst/>
          </a:prstGeom>
          <a:solidFill>
            <a:schemeClr val="accent1"/>
          </a:solidFill>
          <a:ln w="19050">
            <a:noFill/>
          </a:ln>
        </p:spPr>
        <p:txBody>
          <a:bodyPr vert="horz" lIns="91440" tIns="45720" rIns="91440" bIns="45720" rtlCol="0">
            <a:normAutofit/>
          </a:bodyPr>
          <a:lstStyle>
            <a:lvl1pPr>
              <a:defRPr lang="en-US" sz="800" dirty="0">
                <a:latin typeface="+mn-lt"/>
              </a:defRPr>
            </a:lvl1pPr>
          </a:lstStyle>
          <a:p>
            <a:pPr lvl="0"/>
            <a:r>
              <a:rPr lang="en-US" noProof="0"/>
              <a:t>Click icon to add picture</a:t>
            </a:r>
            <a:endParaRPr lang="en-US" noProof="0" dirty="0"/>
          </a:p>
        </p:txBody>
      </p:sp>
      <p:sp>
        <p:nvSpPr>
          <p:cNvPr id="14" name="Picture Placeholder 5">
            <a:extLst>
              <a:ext uri="{FF2B5EF4-FFF2-40B4-BE49-F238E27FC236}">
                <a16:creationId xmlns:a16="http://schemas.microsoft.com/office/drawing/2014/main" id="{D19B2F25-5E98-4166-8476-BE599D16121D}"/>
              </a:ext>
            </a:extLst>
          </p:cNvPr>
          <p:cNvSpPr>
            <a:spLocks noGrp="1"/>
          </p:cNvSpPr>
          <p:nvPr>
            <p:ph type="pic" sz="quarter" idx="16"/>
          </p:nvPr>
        </p:nvSpPr>
        <p:spPr>
          <a:xfrm>
            <a:off x="9883035" y="3235748"/>
            <a:ext cx="1049126" cy="1049124"/>
          </a:xfrm>
          <a:prstGeom prst="ellipse">
            <a:avLst/>
          </a:prstGeom>
          <a:solidFill>
            <a:schemeClr val="accent1"/>
          </a:solidFill>
          <a:ln w="19050">
            <a:noFill/>
          </a:ln>
        </p:spPr>
        <p:txBody>
          <a:bodyPr vert="horz" lIns="91440" tIns="45720" rIns="91440" bIns="45720" rtlCol="0">
            <a:normAutofit/>
          </a:bodyPr>
          <a:lstStyle>
            <a:lvl1pPr>
              <a:defRPr lang="en-US" sz="800" dirty="0">
                <a:latin typeface="+mn-lt"/>
              </a:defRPr>
            </a:lvl1pPr>
          </a:lstStyle>
          <a:p>
            <a:pPr lvl="0"/>
            <a:r>
              <a:rPr lang="en-US" noProof="0"/>
              <a:t>Click icon to add picture</a:t>
            </a:r>
            <a:endParaRPr lang="en-US" noProof="0" dirty="0"/>
          </a:p>
        </p:txBody>
      </p:sp>
      <p:sp>
        <p:nvSpPr>
          <p:cNvPr id="9" name="Text Placeholder 8">
            <a:extLst>
              <a:ext uri="{FF2B5EF4-FFF2-40B4-BE49-F238E27FC236}">
                <a16:creationId xmlns:a16="http://schemas.microsoft.com/office/drawing/2014/main" id="{A985C547-771F-4BD4-ADA8-B270DC50BDBC}"/>
              </a:ext>
            </a:extLst>
          </p:cNvPr>
          <p:cNvSpPr>
            <a:spLocks noGrp="1"/>
          </p:cNvSpPr>
          <p:nvPr>
            <p:ph type="body" sz="quarter" idx="17"/>
          </p:nvPr>
        </p:nvSpPr>
        <p:spPr>
          <a:xfrm>
            <a:off x="630780" y="4601529"/>
            <a:ext cx="2469806" cy="731694"/>
          </a:xfrm>
        </p:spPr>
        <p:txBody>
          <a:bodyPr anchor="t">
            <a:normAutofit/>
          </a:bodyPr>
          <a:lstStyle>
            <a:lvl1pPr marL="0" indent="0" algn="ctr">
              <a:buNone/>
              <a:defRPr sz="1400">
                <a:latin typeface="+mn-lt"/>
              </a:defRPr>
            </a:lvl1pPr>
          </a:lstStyle>
          <a:p>
            <a:pPr lvl="0"/>
            <a:r>
              <a:rPr lang="en-US" noProof="0"/>
              <a:t>Click to edit Master text styles</a:t>
            </a:r>
          </a:p>
        </p:txBody>
      </p:sp>
      <p:sp>
        <p:nvSpPr>
          <p:cNvPr id="16" name="Text Placeholder 8">
            <a:extLst>
              <a:ext uri="{FF2B5EF4-FFF2-40B4-BE49-F238E27FC236}">
                <a16:creationId xmlns:a16="http://schemas.microsoft.com/office/drawing/2014/main" id="{5726DA1D-D34F-4505-9722-98586A88D858}"/>
              </a:ext>
            </a:extLst>
          </p:cNvPr>
          <p:cNvSpPr>
            <a:spLocks noGrp="1"/>
          </p:cNvSpPr>
          <p:nvPr>
            <p:ph type="body" sz="quarter" idx="18"/>
          </p:nvPr>
        </p:nvSpPr>
        <p:spPr>
          <a:xfrm>
            <a:off x="3476825" y="4604472"/>
            <a:ext cx="2469806" cy="731694"/>
          </a:xfrm>
        </p:spPr>
        <p:txBody>
          <a:bodyPr anchor="t">
            <a:normAutofit/>
          </a:bodyPr>
          <a:lstStyle>
            <a:lvl1pPr marL="0" indent="0" algn="ctr">
              <a:buNone/>
              <a:defRPr sz="1400">
                <a:latin typeface="+mn-lt"/>
              </a:defRPr>
            </a:lvl1pPr>
          </a:lstStyle>
          <a:p>
            <a:pPr lvl="0"/>
            <a:r>
              <a:rPr lang="en-US" noProof="0"/>
              <a:t>Click to edit Master text styles</a:t>
            </a:r>
          </a:p>
        </p:txBody>
      </p:sp>
      <p:sp>
        <p:nvSpPr>
          <p:cNvPr id="18" name="Text Placeholder 8">
            <a:extLst>
              <a:ext uri="{FF2B5EF4-FFF2-40B4-BE49-F238E27FC236}">
                <a16:creationId xmlns:a16="http://schemas.microsoft.com/office/drawing/2014/main" id="{DA05F0E8-C4BA-4839-9D3B-C830E7398021}"/>
              </a:ext>
            </a:extLst>
          </p:cNvPr>
          <p:cNvSpPr>
            <a:spLocks noGrp="1"/>
          </p:cNvSpPr>
          <p:nvPr>
            <p:ph type="body" sz="quarter" idx="19"/>
          </p:nvPr>
        </p:nvSpPr>
        <p:spPr>
          <a:xfrm>
            <a:off x="6322870" y="4601529"/>
            <a:ext cx="2469806" cy="731694"/>
          </a:xfrm>
        </p:spPr>
        <p:txBody>
          <a:bodyPr anchor="t">
            <a:normAutofit/>
          </a:bodyPr>
          <a:lstStyle>
            <a:lvl1pPr marL="0" indent="0" algn="ctr">
              <a:buNone/>
              <a:defRPr sz="1400">
                <a:latin typeface="+mn-lt"/>
              </a:defRPr>
            </a:lvl1pPr>
          </a:lstStyle>
          <a:p>
            <a:pPr lvl="0"/>
            <a:r>
              <a:rPr lang="en-US" noProof="0"/>
              <a:t>Click to edit Master text styles</a:t>
            </a:r>
          </a:p>
        </p:txBody>
      </p:sp>
      <p:sp>
        <p:nvSpPr>
          <p:cNvPr id="19" name="Text Placeholder 8">
            <a:extLst>
              <a:ext uri="{FF2B5EF4-FFF2-40B4-BE49-F238E27FC236}">
                <a16:creationId xmlns:a16="http://schemas.microsoft.com/office/drawing/2014/main" id="{3BDE5625-360A-435B-8812-2FFD30C937B1}"/>
              </a:ext>
            </a:extLst>
          </p:cNvPr>
          <p:cNvSpPr>
            <a:spLocks noGrp="1"/>
          </p:cNvSpPr>
          <p:nvPr>
            <p:ph type="body" sz="quarter" idx="20"/>
          </p:nvPr>
        </p:nvSpPr>
        <p:spPr>
          <a:xfrm>
            <a:off x="9168916" y="4597346"/>
            <a:ext cx="2469806" cy="731694"/>
          </a:xfrm>
        </p:spPr>
        <p:txBody>
          <a:bodyPr anchor="t">
            <a:normAutofit/>
          </a:bodyPr>
          <a:lstStyle>
            <a:lvl1pPr marL="0" indent="0" algn="ctr">
              <a:buNone/>
              <a:defRPr sz="1400">
                <a:latin typeface="+mn-lt"/>
              </a:defRPr>
            </a:lvl1pPr>
          </a:lstStyle>
          <a:p>
            <a:pPr lvl="0"/>
            <a:r>
              <a:rPr lang="en-US" noProof="0"/>
              <a:t>Click to edit Master text styles</a:t>
            </a:r>
          </a:p>
        </p:txBody>
      </p:sp>
      <p:sp>
        <p:nvSpPr>
          <p:cNvPr id="20" name="Text Placeholder 6">
            <a:extLst>
              <a:ext uri="{FF2B5EF4-FFF2-40B4-BE49-F238E27FC236}">
                <a16:creationId xmlns:a16="http://schemas.microsoft.com/office/drawing/2014/main" id="{A4E9B315-244E-41A8-B655-63FCC22CCF4C}"/>
              </a:ext>
            </a:extLst>
          </p:cNvPr>
          <p:cNvSpPr>
            <a:spLocks noGrp="1"/>
          </p:cNvSpPr>
          <p:nvPr>
            <p:ph type="body" sz="quarter" idx="11"/>
          </p:nvPr>
        </p:nvSpPr>
        <p:spPr>
          <a:xfrm>
            <a:off x="838200" y="2018022"/>
            <a:ext cx="10685257" cy="541483"/>
          </a:xfrm>
        </p:spPr>
        <p:txBody>
          <a:bodyPr lIns="0">
            <a:noAutofit/>
          </a:bodyPr>
          <a:lstStyle>
            <a:lvl1pPr marL="0" indent="0" algn="ctr">
              <a:lnSpc>
                <a:spcPct val="100000"/>
              </a:lnSpc>
              <a:buNone/>
              <a:defRPr sz="1400">
                <a:latin typeface="+mn-lt"/>
                <a:cs typeface="Arial" panose="020B0604020202020204" pitchFamily="34" charset="0"/>
              </a:defRPr>
            </a:lvl1pPr>
          </a:lstStyle>
          <a:p>
            <a:pPr lvl="0"/>
            <a:r>
              <a:rPr lang="en-US" noProof="0"/>
              <a:t>Click to edit Master text styles</a:t>
            </a:r>
          </a:p>
        </p:txBody>
      </p:sp>
    </p:spTree>
    <p:extLst>
      <p:ext uri="{BB962C8B-B14F-4D97-AF65-F5344CB8AC3E}">
        <p14:creationId xmlns:p14="http://schemas.microsoft.com/office/powerpoint/2010/main" val="2620055036"/>
      </p:ext>
    </p:extLst>
  </p:cSld>
  <p:clrMapOvr>
    <a:masterClrMapping/>
  </p:clrMapOvr>
  <p:extLst>
    <p:ext uri="{DCECCB84-F9BA-43D5-87BE-67443E8EF086}">
      <p15:sldGuideLst xmlns:p15="http://schemas.microsoft.com/office/powerpoint/2012/main">
        <p15:guide id="1" orient="horz" pos="2160">
          <p15:clr>
            <a:srgbClr val="FBAE40"/>
          </p15:clr>
        </p15:guide>
        <p15:guide id="2" pos="3864">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Imag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C0DB138-926E-4EF2-BFC2-93D610E35703}"/>
              </a:ext>
            </a:extLst>
          </p:cNvPr>
          <p:cNvSpPr/>
          <p:nvPr userDrawn="1"/>
        </p:nvSpPr>
        <p:spPr>
          <a:xfrm>
            <a:off x="6134100" y="0"/>
            <a:ext cx="6057900" cy="6857995"/>
          </a:xfrm>
          <a:prstGeom prst="rect">
            <a:avLst/>
          </a:prstGeom>
          <a:solidFill>
            <a:srgbClr val="DFE3E9"/>
          </a:solidFill>
        </p:spPr>
        <p:txBody>
          <a:bodyPr vert="horz" lIns="1296000" tIns="45720" rIns="432000" bIns="45720" rtlCol="0" anchor="ctr">
            <a:normAutofit/>
          </a:bodyPr>
          <a:lstStyle/>
          <a:p>
            <a:pPr lvl="0" indent="0">
              <a:lnSpc>
                <a:spcPct val="100000"/>
              </a:lnSpc>
              <a:spcBef>
                <a:spcPts val="1000"/>
              </a:spcBef>
              <a:buFontTx/>
              <a:buNone/>
            </a:pPr>
            <a:endParaRPr lang="en-US" sz="1400" b="0" i="0" spc="0" noProof="0" dirty="0">
              <a:solidFill>
                <a:schemeClr val="tx2"/>
              </a:solidFill>
              <a:latin typeface="+mn-lt"/>
              <a:cs typeface="Arial" panose="020B0604020202020204" pitchFamily="34" charset="0"/>
            </a:endParaRPr>
          </a:p>
        </p:txBody>
      </p:sp>
      <p:sp>
        <p:nvSpPr>
          <p:cNvPr id="10" name="Title 1">
            <a:extLst>
              <a:ext uri="{FF2B5EF4-FFF2-40B4-BE49-F238E27FC236}">
                <a16:creationId xmlns:a16="http://schemas.microsoft.com/office/drawing/2014/main" id="{95B2C2DA-ADF3-D44B-8824-9B44E01F747F}"/>
              </a:ext>
            </a:extLst>
          </p:cNvPr>
          <p:cNvSpPr>
            <a:spLocks noGrp="1"/>
          </p:cNvSpPr>
          <p:nvPr>
            <p:ph type="title" hasCustomPrompt="1"/>
          </p:nvPr>
        </p:nvSpPr>
        <p:spPr>
          <a:xfrm>
            <a:off x="841057" y="2234610"/>
            <a:ext cx="4008437" cy="1395208"/>
          </a:xfrm>
        </p:spPr>
        <p:txBody>
          <a:bodyPr lIns="0" anchor="b"/>
          <a:lstStyle>
            <a:lvl1pPr>
              <a:defRPr b="1">
                <a:latin typeface="+mj-lt"/>
              </a:defRPr>
            </a:lvl1pPr>
          </a:lstStyle>
          <a:p>
            <a:r>
              <a:rPr lang="en-US" noProof="0"/>
              <a:t>Click to Add Slide Title Here</a:t>
            </a:r>
          </a:p>
        </p:txBody>
      </p:sp>
      <p:sp>
        <p:nvSpPr>
          <p:cNvPr id="17" name="Text Placeholder 11">
            <a:extLst>
              <a:ext uri="{FF2B5EF4-FFF2-40B4-BE49-F238E27FC236}">
                <a16:creationId xmlns:a16="http://schemas.microsoft.com/office/drawing/2014/main" id="{6CAA743B-32D9-CE44-9E46-D38DB57EFACE}"/>
              </a:ext>
            </a:extLst>
          </p:cNvPr>
          <p:cNvSpPr>
            <a:spLocks noGrp="1"/>
          </p:cNvSpPr>
          <p:nvPr>
            <p:ph type="body" sz="quarter" idx="12" hasCustomPrompt="1"/>
          </p:nvPr>
        </p:nvSpPr>
        <p:spPr>
          <a:xfrm>
            <a:off x="841058" y="3695479"/>
            <a:ext cx="4008437" cy="602887"/>
          </a:xfrm>
        </p:spPr>
        <p:txBody>
          <a:bodyPr lIns="0" anchor="t">
            <a:normAutofit/>
          </a:bodyPr>
          <a:lstStyle>
            <a:lvl1pPr marL="0" indent="0">
              <a:buNone/>
              <a:defRPr sz="1400" spc="300">
                <a:solidFill>
                  <a:schemeClr val="tx2"/>
                </a:solidFill>
                <a:latin typeface="+mn-lt"/>
              </a:defRPr>
            </a:lvl1pPr>
            <a:lvl2pPr>
              <a:defRPr sz="1100">
                <a:solidFill>
                  <a:schemeClr val="tx2"/>
                </a:solidFill>
              </a:defRPr>
            </a:lvl2pPr>
            <a:lvl3pPr>
              <a:defRPr sz="1050">
                <a:solidFill>
                  <a:schemeClr val="tx2"/>
                </a:solidFill>
              </a:defRPr>
            </a:lvl3pPr>
            <a:lvl4pPr>
              <a:defRPr sz="1000">
                <a:solidFill>
                  <a:schemeClr val="tx2"/>
                </a:solidFill>
              </a:defRPr>
            </a:lvl4pPr>
            <a:lvl5pPr>
              <a:defRPr sz="1000">
                <a:solidFill>
                  <a:schemeClr val="tx2"/>
                </a:solidFill>
              </a:defRPr>
            </a:lvl5pPr>
          </a:lstStyle>
          <a:p>
            <a:pPr lvl="0"/>
            <a:r>
              <a:rPr lang="en-US" noProof="0"/>
              <a:t>SUBTITLE HERE</a:t>
            </a:r>
          </a:p>
        </p:txBody>
      </p:sp>
      <p:sp>
        <p:nvSpPr>
          <p:cNvPr id="5" name="Shape 62">
            <a:extLst>
              <a:ext uri="{FF2B5EF4-FFF2-40B4-BE49-F238E27FC236}">
                <a16:creationId xmlns:a16="http://schemas.microsoft.com/office/drawing/2014/main" id="{00B58E1E-3AD1-467A-94AA-6578BE4756A3}"/>
              </a:ext>
            </a:extLst>
          </p:cNvPr>
          <p:cNvSpPr/>
          <p:nvPr userDrawn="1"/>
        </p:nvSpPr>
        <p:spPr>
          <a:xfrm rot="16200000" flipV="1">
            <a:off x="965155" y="1152611"/>
            <a:ext cx="0" cy="1930310"/>
          </a:xfrm>
          <a:prstGeom prst="line">
            <a:avLst/>
          </a:prstGeom>
          <a:ln w="19050">
            <a:solidFill>
              <a:schemeClr val="tx2"/>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lang="en-US" sz="1500" noProof="0" dirty="0"/>
          </a:p>
        </p:txBody>
      </p:sp>
      <p:sp>
        <p:nvSpPr>
          <p:cNvPr id="6" name="Picture Placeholder 5">
            <a:extLst>
              <a:ext uri="{FF2B5EF4-FFF2-40B4-BE49-F238E27FC236}">
                <a16:creationId xmlns:a16="http://schemas.microsoft.com/office/drawing/2014/main" id="{8C7AA169-6546-4620-BD7B-7B36553C28F7}"/>
              </a:ext>
            </a:extLst>
          </p:cNvPr>
          <p:cNvSpPr>
            <a:spLocks noGrp="1"/>
          </p:cNvSpPr>
          <p:nvPr>
            <p:ph type="pic" sz="quarter" idx="13"/>
          </p:nvPr>
        </p:nvSpPr>
        <p:spPr>
          <a:xfrm>
            <a:off x="6687422" y="1038724"/>
            <a:ext cx="804759" cy="804759"/>
          </a:xfrm>
          <a:prstGeom prst="ellipse">
            <a:avLst/>
          </a:prstGeom>
          <a:solidFill>
            <a:schemeClr val="bg1"/>
          </a:solidFill>
          <a:ln w="38100">
            <a:solidFill>
              <a:schemeClr val="bg1"/>
            </a:solidFill>
          </a:ln>
        </p:spPr>
        <p:txBody>
          <a:bodyPr>
            <a:normAutofit/>
          </a:bodyPr>
          <a:lstStyle>
            <a:lvl1pPr>
              <a:defRPr sz="800">
                <a:latin typeface="+mn-lt"/>
              </a:defRPr>
            </a:lvl1pPr>
          </a:lstStyle>
          <a:p>
            <a:r>
              <a:rPr lang="en-US" noProof="0"/>
              <a:t>Click icon to add picture</a:t>
            </a:r>
            <a:endParaRPr lang="en-US" noProof="0" dirty="0"/>
          </a:p>
        </p:txBody>
      </p:sp>
      <p:sp>
        <p:nvSpPr>
          <p:cNvPr id="11" name="Picture Placeholder 5">
            <a:extLst>
              <a:ext uri="{FF2B5EF4-FFF2-40B4-BE49-F238E27FC236}">
                <a16:creationId xmlns:a16="http://schemas.microsoft.com/office/drawing/2014/main" id="{CE9C16DA-A24B-4516-BCC8-C747730478D8}"/>
              </a:ext>
            </a:extLst>
          </p:cNvPr>
          <p:cNvSpPr>
            <a:spLocks noGrp="1"/>
          </p:cNvSpPr>
          <p:nvPr>
            <p:ph type="pic" sz="quarter" idx="14"/>
          </p:nvPr>
        </p:nvSpPr>
        <p:spPr>
          <a:xfrm>
            <a:off x="6687422" y="2330235"/>
            <a:ext cx="804759" cy="804759"/>
          </a:xfrm>
          <a:prstGeom prst="ellipse">
            <a:avLst/>
          </a:prstGeom>
          <a:solidFill>
            <a:schemeClr val="bg1"/>
          </a:solidFill>
          <a:ln w="38100">
            <a:solidFill>
              <a:schemeClr val="bg1"/>
            </a:solidFill>
          </a:ln>
        </p:spPr>
        <p:txBody>
          <a:bodyPr vert="horz" lIns="91440" tIns="45720" rIns="91440" bIns="45720" rtlCol="0">
            <a:normAutofit/>
          </a:bodyPr>
          <a:lstStyle>
            <a:lvl1pPr>
              <a:defRPr lang="en-US" sz="800" dirty="0">
                <a:latin typeface="+mn-lt"/>
              </a:defRPr>
            </a:lvl1pPr>
          </a:lstStyle>
          <a:p>
            <a:pPr lvl="0"/>
            <a:r>
              <a:rPr lang="en-US" noProof="0"/>
              <a:t>Click icon to add picture</a:t>
            </a:r>
            <a:endParaRPr lang="en-US" noProof="0" dirty="0"/>
          </a:p>
        </p:txBody>
      </p:sp>
      <p:sp>
        <p:nvSpPr>
          <p:cNvPr id="13" name="Picture Placeholder 5">
            <a:extLst>
              <a:ext uri="{FF2B5EF4-FFF2-40B4-BE49-F238E27FC236}">
                <a16:creationId xmlns:a16="http://schemas.microsoft.com/office/drawing/2014/main" id="{A498122E-BB6F-4765-B85E-6410B9CE17AC}"/>
              </a:ext>
            </a:extLst>
          </p:cNvPr>
          <p:cNvSpPr>
            <a:spLocks noGrp="1"/>
          </p:cNvSpPr>
          <p:nvPr>
            <p:ph type="pic" sz="quarter" idx="15"/>
          </p:nvPr>
        </p:nvSpPr>
        <p:spPr>
          <a:xfrm>
            <a:off x="6687422" y="3621746"/>
            <a:ext cx="804759" cy="804759"/>
          </a:xfrm>
          <a:prstGeom prst="ellipse">
            <a:avLst/>
          </a:prstGeom>
          <a:solidFill>
            <a:schemeClr val="bg1"/>
          </a:solidFill>
          <a:ln w="38100">
            <a:solidFill>
              <a:schemeClr val="bg1"/>
            </a:solidFill>
          </a:ln>
        </p:spPr>
        <p:txBody>
          <a:bodyPr vert="horz" lIns="91440" tIns="45720" rIns="91440" bIns="45720" rtlCol="0">
            <a:normAutofit/>
          </a:bodyPr>
          <a:lstStyle>
            <a:lvl1pPr>
              <a:defRPr lang="en-US" sz="800" dirty="0">
                <a:latin typeface="+mn-lt"/>
              </a:defRPr>
            </a:lvl1pPr>
          </a:lstStyle>
          <a:p>
            <a:pPr lvl="0"/>
            <a:r>
              <a:rPr lang="en-US" noProof="0"/>
              <a:t>Click icon to add picture</a:t>
            </a:r>
            <a:endParaRPr lang="en-US" noProof="0" dirty="0"/>
          </a:p>
        </p:txBody>
      </p:sp>
      <p:sp>
        <p:nvSpPr>
          <p:cNvPr id="14" name="Picture Placeholder 5">
            <a:extLst>
              <a:ext uri="{FF2B5EF4-FFF2-40B4-BE49-F238E27FC236}">
                <a16:creationId xmlns:a16="http://schemas.microsoft.com/office/drawing/2014/main" id="{D19B2F25-5E98-4166-8476-BE599D16121D}"/>
              </a:ext>
            </a:extLst>
          </p:cNvPr>
          <p:cNvSpPr>
            <a:spLocks noGrp="1"/>
          </p:cNvSpPr>
          <p:nvPr>
            <p:ph type="pic" sz="quarter" idx="16"/>
          </p:nvPr>
        </p:nvSpPr>
        <p:spPr>
          <a:xfrm>
            <a:off x="6687422" y="4913257"/>
            <a:ext cx="804759" cy="804759"/>
          </a:xfrm>
          <a:prstGeom prst="ellipse">
            <a:avLst/>
          </a:prstGeom>
          <a:solidFill>
            <a:schemeClr val="bg1"/>
          </a:solidFill>
          <a:ln w="38100">
            <a:solidFill>
              <a:schemeClr val="bg1"/>
            </a:solidFill>
          </a:ln>
        </p:spPr>
        <p:txBody>
          <a:bodyPr vert="horz" lIns="91440" tIns="45720" rIns="91440" bIns="45720" rtlCol="0">
            <a:normAutofit/>
          </a:bodyPr>
          <a:lstStyle>
            <a:lvl1pPr>
              <a:defRPr lang="en-US" sz="800" dirty="0">
                <a:latin typeface="+mn-lt"/>
              </a:defRPr>
            </a:lvl1pPr>
          </a:lstStyle>
          <a:p>
            <a:pPr lvl="0"/>
            <a:r>
              <a:rPr lang="en-US" noProof="0"/>
              <a:t>Click icon to add picture</a:t>
            </a:r>
            <a:endParaRPr lang="en-US" noProof="0" dirty="0"/>
          </a:p>
        </p:txBody>
      </p:sp>
      <p:sp>
        <p:nvSpPr>
          <p:cNvPr id="9" name="Text Placeholder 8">
            <a:extLst>
              <a:ext uri="{FF2B5EF4-FFF2-40B4-BE49-F238E27FC236}">
                <a16:creationId xmlns:a16="http://schemas.microsoft.com/office/drawing/2014/main" id="{A985C547-771F-4BD4-ADA8-B270DC50BDBC}"/>
              </a:ext>
            </a:extLst>
          </p:cNvPr>
          <p:cNvSpPr>
            <a:spLocks noGrp="1"/>
          </p:cNvSpPr>
          <p:nvPr>
            <p:ph type="body" sz="quarter" idx="17"/>
          </p:nvPr>
        </p:nvSpPr>
        <p:spPr>
          <a:xfrm>
            <a:off x="7718323" y="1074809"/>
            <a:ext cx="3977648" cy="731694"/>
          </a:xfrm>
        </p:spPr>
        <p:txBody>
          <a:bodyPr anchor="ctr">
            <a:normAutofit/>
          </a:bodyPr>
          <a:lstStyle>
            <a:lvl1pPr marL="0" indent="0">
              <a:buNone/>
              <a:defRPr sz="1400">
                <a:latin typeface="+mn-lt"/>
              </a:defRPr>
            </a:lvl1pPr>
          </a:lstStyle>
          <a:p>
            <a:pPr lvl="0"/>
            <a:r>
              <a:rPr lang="en-US" noProof="0"/>
              <a:t>Click to edit Master text styles</a:t>
            </a:r>
          </a:p>
        </p:txBody>
      </p:sp>
      <p:sp>
        <p:nvSpPr>
          <p:cNvPr id="16" name="Text Placeholder 8">
            <a:extLst>
              <a:ext uri="{FF2B5EF4-FFF2-40B4-BE49-F238E27FC236}">
                <a16:creationId xmlns:a16="http://schemas.microsoft.com/office/drawing/2014/main" id="{5726DA1D-D34F-4505-9722-98586A88D858}"/>
              </a:ext>
            </a:extLst>
          </p:cNvPr>
          <p:cNvSpPr>
            <a:spLocks noGrp="1"/>
          </p:cNvSpPr>
          <p:nvPr>
            <p:ph type="body" sz="quarter" idx="18"/>
          </p:nvPr>
        </p:nvSpPr>
        <p:spPr>
          <a:xfrm>
            <a:off x="7718323" y="2365537"/>
            <a:ext cx="3977648" cy="731694"/>
          </a:xfrm>
        </p:spPr>
        <p:txBody>
          <a:bodyPr anchor="ctr">
            <a:normAutofit/>
          </a:bodyPr>
          <a:lstStyle>
            <a:lvl1pPr marL="0" indent="0">
              <a:buNone/>
              <a:defRPr sz="1400">
                <a:latin typeface="+mn-lt"/>
              </a:defRPr>
            </a:lvl1pPr>
          </a:lstStyle>
          <a:p>
            <a:pPr lvl="0"/>
            <a:r>
              <a:rPr lang="en-US" noProof="0"/>
              <a:t>Click to edit Master text styles</a:t>
            </a:r>
          </a:p>
        </p:txBody>
      </p:sp>
      <p:sp>
        <p:nvSpPr>
          <p:cNvPr id="18" name="Text Placeholder 8">
            <a:extLst>
              <a:ext uri="{FF2B5EF4-FFF2-40B4-BE49-F238E27FC236}">
                <a16:creationId xmlns:a16="http://schemas.microsoft.com/office/drawing/2014/main" id="{DA05F0E8-C4BA-4839-9D3B-C830E7398021}"/>
              </a:ext>
            </a:extLst>
          </p:cNvPr>
          <p:cNvSpPr>
            <a:spLocks noGrp="1"/>
          </p:cNvSpPr>
          <p:nvPr>
            <p:ph type="body" sz="quarter" idx="19"/>
          </p:nvPr>
        </p:nvSpPr>
        <p:spPr>
          <a:xfrm>
            <a:off x="7718323" y="3656265"/>
            <a:ext cx="3977648" cy="731694"/>
          </a:xfrm>
        </p:spPr>
        <p:txBody>
          <a:bodyPr anchor="ctr">
            <a:normAutofit/>
          </a:bodyPr>
          <a:lstStyle>
            <a:lvl1pPr marL="0" indent="0">
              <a:buNone/>
              <a:defRPr sz="1400">
                <a:latin typeface="+mn-lt"/>
              </a:defRPr>
            </a:lvl1pPr>
          </a:lstStyle>
          <a:p>
            <a:pPr lvl="0"/>
            <a:r>
              <a:rPr lang="en-US" noProof="0"/>
              <a:t>Click to edit Master text styles</a:t>
            </a:r>
          </a:p>
        </p:txBody>
      </p:sp>
      <p:sp>
        <p:nvSpPr>
          <p:cNvPr id="19" name="Text Placeholder 8">
            <a:extLst>
              <a:ext uri="{FF2B5EF4-FFF2-40B4-BE49-F238E27FC236}">
                <a16:creationId xmlns:a16="http://schemas.microsoft.com/office/drawing/2014/main" id="{3BDE5625-360A-435B-8812-2FFD30C937B1}"/>
              </a:ext>
            </a:extLst>
          </p:cNvPr>
          <p:cNvSpPr>
            <a:spLocks noGrp="1"/>
          </p:cNvSpPr>
          <p:nvPr>
            <p:ph type="body" sz="quarter" idx="20"/>
          </p:nvPr>
        </p:nvSpPr>
        <p:spPr>
          <a:xfrm>
            <a:off x="7718323" y="4946994"/>
            <a:ext cx="3977648" cy="731694"/>
          </a:xfrm>
        </p:spPr>
        <p:txBody>
          <a:bodyPr anchor="ctr">
            <a:normAutofit/>
          </a:bodyPr>
          <a:lstStyle>
            <a:lvl1pPr marL="0" indent="0">
              <a:buNone/>
              <a:defRPr sz="1400">
                <a:latin typeface="+mn-lt"/>
              </a:defRPr>
            </a:lvl1pPr>
          </a:lstStyle>
          <a:p>
            <a:pPr lvl="0"/>
            <a:r>
              <a:rPr lang="en-US" noProof="0"/>
              <a:t>Click to edit Master text styles</a:t>
            </a:r>
          </a:p>
        </p:txBody>
      </p:sp>
    </p:spTree>
    <p:extLst>
      <p:ext uri="{BB962C8B-B14F-4D97-AF65-F5344CB8AC3E}">
        <p14:creationId xmlns:p14="http://schemas.microsoft.com/office/powerpoint/2010/main" val="4194667956"/>
      </p:ext>
    </p:extLst>
  </p:cSld>
  <p:clrMapOvr>
    <a:masterClrMapping/>
  </p:clrMapOvr>
  <p:extLst>
    <p:ext uri="{DCECCB84-F9BA-43D5-87BE-67443E8EF086}">
      <p15:sldGuideLst xmlns:p15="http://schemas.microsoft.com/office/powerpoint/2012/main">
        <p15:guide id="1" orient="horz" pos="2160">
          <p15:clr>
            <a:srgbClr val="FBAE40"/>
          </p15:clr>
        </p15:guide>
        <p15:guide id="2" pos="3864">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27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BBE79-9A2D-485C-A5FF-D6F6AFD2AFC3}"/>
              </a:ext>
            </a:extLst>
          </p:cNvPr>
          <p:cNvSpPr>
            <a:spLocks noGrp="1"/>
          </p:cNvSpPr>
          <p:nvPr>
            <p:ph type="title"/>
          </p:nvPr>
        </p:nvSpPr>
        <p:spPr>
          <a:xfrm>
            <a:off x="841682" y="971950"/>
            <a:ext cx="3537030" cy="2036100"/>
          </a:xfrm>
        </p:spPr>
        <p:txBody>
          <a:bodyPr lIns="0"/>
          <a:lstStyle>
            <a:lvl1pPr>
              <a:defRPr>
                <a:solidFill>
                  <a:srgbClr val="5DAAB0"/>
                </a:solidFill>
                <a:latin typeface="+mj-lt"/>
              </a:defRPr>
            </a:lvl1pPr>
          </a:lstStyle>
          <a:p>
            <a:r>
              <a:rPr lang="en-US"/>
              <a:t>Click to edit Master title style</a:t>
            </a:r>
            <a:endParaRPr lang="en-US" dirty="0"/>
          </a:p>
        </p:txBody>
      </p:sp>
      <p:sp>
        <p:nvSpPr>
          <p:cNvPr id="5" name="Picture Placeholder 4">
            <a:extLst>
              <a:ext uri="{FF2B5EF4-FFF2-40B4-BE49-F238E27FC236}">
                <a16:creationId xmlns:a16="http://schemas.microsoft.com/office/drawing/2014/main" id="{0D8C8A61-C19F-4EF6-A991-5B6EFC5F7AFB}"/>
              </a:ext>
            </a:extLst>
          </p:cNvPr>
          <p:cNvSpPr>
            <a:spLocks noGrp="1"/>
          </p:cNvSpPr>
          <p:nvPr>
            <p:ph type="pic" sz="quarter" idx="11"/>
          </p:nvPr>
        </p:nvSpPr>
        <p:spPr>
          <a:xfrm>
            <a:off x="6076930" y="729827"/>
            <a:ext cx="1643384" cy="1643384"/>
          </a:xfrm>
          <a:prstGeom prst="ellipse">
            <a:avLst/>
          </a:prstGeom>
        </p:spPr>
        <p:txBody>
          <a:bodyPr/>
          <a:lstStyle>
            <a:lvl1pPr>
              <a:defRPr>
                <a:latin typeface="+mn-lt"/>
              </a:defRPr>
            </a:lvl1pPr>
          </a:lstStyle>
          <a:p>
            <a:r>
              <a:rPr lang="en-US"/>
              <a:t>Click icon to add picture</a:t>
            </a:r>
            <a:endParaRPr lang="en-US" dirty="0"/>
          </a:p>
        </p:txBody>
      </p:sp>
      <p:sp>
        <p:nvSpPr>
          <p:cNvPr id="6" name="Picture Placeholder 4">
            <a:extLst>
              <a:ext uri="{FF2B5EF4-FFF2-40B4-BE49-F238E27FC236}">
                <a16:creationId xmlns:a16="http://schemas.microsoft.com/office/drawing/2014/main" id="{FB28CC40-CBF3-4E1C-841D-45C7739F95EE}"/>
              </a:ext>
            </a:extLst>
          </p:cNvPr>
          <p:cNvSpPr>
            <a:spLocks noGrp="1"/>
          </p:cNvSpPr>
          <p:nvPr>
            <p:ph type="pic" sz="quarter" idx="12"/>
          </p:nvPr>
        </p:nvSpPr>
        <p:spPr>
          <a:xfrm>
            <a:off x="8970602" y="729827"/>
            <a:ext cx="1643384" cy="1643384"/>
          </a:xfrm>
          <a:prstGeom prst="ellipse">
            <a:avLst/>
          </a:prstGeom>
        </p:spPr>
        <p:txBody>
          <a:bodyPr/>
          <a:lstStyle>
            <a:lvl1pPr>
              <a:defRPr>
                <a:latin typeface="+mn-lt"/>
              </a:defRPr>
            </a:lvl1pPr>
          </a:lstStyle>
          <a:p>
            <a:r>
              <a:rPr lang="en-US"/>
              <a:t>Click icon to add picture</a:t>
            </a:r>
            <a:endParaRPr lang="en-US" dirty="0"/>
          </a:p>
        </p:txBody>
      </p:sp>
      <p:sp>
        <p:nvSpPr>
          <p:cNvPr id="7" name="Picture Placeholder 4">
            <a:extLst>
              <a:ext uri="{FF2B5EF4-FFF2-40B4-BE49-F238E27FC236}">
                <a16:creationId xmlns:a16="http://schemas.microsoft.com/office/drawing/2014/main" id="{12606688-9042-46BE-82EA-2A9034C21250}"/>
              </a:ext>
            </a:extLst>
          </p:cNvPr>
          <p:cNvSpPr>
            <a:spLocks noGrp="1"/>
          </p:cNvSpPr>
          <p:nvPr>
            <p:ph type="pic" sz="quarter" idx="13"/>
          </p:nvPr>
        </p:nvSpPr>
        <p:spPr>
          <a:xfrm>
            <a:off x="6076930" y="3646649"/>
            <a:ext cx="1643384" cy="1643384"/>
          </a:xfrm>
          <a:prstGeom prst="ellipse">
            <a:avLst/>
          </a:prstGeom>
        </p:spPr>
        <p:txBody>
          <a:bodyPr/>
          <a:lstStyle>
            <a:lvl1pPr>
              <a:defRPr>
                <a:latin typeface="+mn-lt"/>
              </a:defRPr>
            </a:lvl1pPr>
          </a:lstStyle>
          <a:p>
            <a:r>
              <a:rPr lang="en-US"/>
              <a:t>Click icon to add picture</a:t>
            </a:r>
            <a:endParaRPr lang="en-US" dirty="0"/>
          </a:p>
        </p:txBody>
      </p:sp>
      <p:sp>
        <p:nvSpPr>
          <p:cNvPr id="8" name="Picture Placeholder 4">
            <a:extLst>
              <a:ext uri="{FF2B5EF4-FFF2-40B4-BE49-F238E27FC236}">
                <a16:creationId xmlns:a16="http://schemas.microsoft.com/office/drawing/2014/main" id="{94A72397-DF36-48ED-9888-0827D143B9BE}"/>
              </a:ext>
            </a:extLst>
          </p:cNvPr>
          <p:cNvSpPr>
            <a:spLocks noGrp="1"/>
          </p:cNvSpPr>
          <p:nvPr>
            <p:ph type="pic" sz="quarter" idx="14"/>
          </p:nvPr>
        </p:nvSpPr>
        <p:spPr>
          <a:xfrm>
            <a:off x="8970602" y="3646649"/>
            <a:ext cx="1643384" cy="1643384"/>
          </a:xfrm>
          <a:prstGeom prst="ellipse">
            <a:avLst/>
          </a:prstGeom>
        </p:spPr>
        <p:txBody>
          <a:bodyPr/>
          <a:lstStyle>
            <a:lvl1pPr>
              <a:defRPr>
                <a:latin typeface="+mn-lt"/>
              </a:defRPr>
            </a:lvl1pPr>
          </a:lstStyle>
          <a:p>
            <a:r>
              <a:rPr lang="en-US"/>
              <a:t>Click icon to add picture</a:t>
            </a:r>
            <a:endParaRPr lang="en-US" dirty="0"/>
          </a:p>
        </p:txBody>
      </p:sp>
      <p:sp>
        <p:nvSpPr>
          <p:cNvPr id="9" name="Text Placeholder 6">
            <a:extLst>
              <a:ext uri="{FF2B5EF4-FFF2-40B4-BE49-F238E27FC236}">
                <a16:creationId xmlns:a16="http://schemas.microsoft.com/office/drawing/2014/main" id="{DD736A8B-DD51-4DE5-A500-3F2E06CA9E12}"/>
              </a:ext>
            </a:extLst>
          </p:cNvPr>
          <p:cNvSpPr>
            <a:spLocks noGrp="1"/>
          </p:cNvSpPr>
          <p:nvPr>
            <p:ph type="body" sz="quarter" idx="15"/>
          </p:nvPr>
        </p:nvSpPr>
        <p:spPr>
          <a:xfrm>
            <a:off x="5642770" y="2823837"/>
            <a:ext cx="2517605" cy="484146"/>
          </a:xfrm>
        </p:spPr>
        <p:txBody>
          <a:bodyPr lIns="0">
            <a:noAutofit/>
          </a:bodyPr>
          <a:lstStyle>
            <a:lvl1pPr marL="0" indent="0" algn="ctr">
              <a:buNone/>
              <a:defRPr sz="1400">
                <a:latin typeface="+mn-lt"/>
                <a:cs typeface="Arial" panose="020B0604020202020204" pitchFamily="34" charset="0"/>
              </a:defRPr>
            </a:lvl1pPr>
          </a:lstStyle>
          <a:p>
            <a:pPr lvl="0"/>
            <a:r>
              <a:rPr lang="en-US"/>
              <a:t>Click to edit Master text styles</a:t>
            </a:r>
          </a:p>
        </p:txBody>
      </p:sp>
      <p:sp>
        <p:nvSpPr>
          <p:cNvPr id="10" name="Text Placeholder 6">
            <a:extLst>
              <a:ext uri="{FF2B5EF4-FFF2-40B4-BE49-F238E27FC236}">
                <a16:creationId xmlns:a16="http://schemas.microsoft.com/office/drawing/2014/main" id="{088F0D2C-15BE-4CDF-B390-80500DDD7436}"/>
              </a:ext>
            </a:extLst>
          </p:cNvPr>
          <p:cNvSpPr>
            <a:spLocks noGrp="1"/>
          </p:cNvSpPr>
          <p:nvPr>
            <p:ph type="body" sz="quarter" idx="16" hasCustomPrompt="1"/>
          </p:nvPr>
        </p:nvSpPr>
        <p:spPr>
          <a:xfrm>
            <a:off x="5642770" y="2419511"/>
            <a:ext cx="2517605" cy="382749"/>
          </a:xfrm>
        </p:spPr>
        <p:txBody>
          <a:bodyPr lIns="0" anchor="b">
            <a:noAutofit/>
          </a:bodyPr>
          <a:lstStyle>
            <a:lvl1pPr marL="0" indent="0" algn="ctr">
              <a:buNone/>
              <a:defRPr sz="1600" b="1">
                <a:latin typeface="+mn-lt"/>
                <a:cs typeface="Arial" panose="020B0604020202020204" pitchFamily="34" charset="0"/>
              </a:defRPr>
            </a:lvl1pPr>
          </a:lstStyle>
          <a:p>
            <a:pPr lvl="0"/>
            <a:r>
              <a:rPr lang="en-US" dirty="0"/>
              <a:t>ADD NAME HERE</a:t>
            </a:r>
          </a:p>
        </p:txBody>
      </p:sp>
      <p:sp>
        <p:nvSpPr>
          <p:cNvPr id="11" name="Text Placeholder 6">
            <a:extLst>
              <a:ext uri="{FF2B5EF4-FFF2-40B4-BE49-F238E27FC236}">
                <a16:creationId xmlns:a16="http://schemas.microsoft.com/office/drawing/2014/main" id="{BC14EC5C-D80F-42F2-A5F0-D4F07AADAECE}"/>
              </a:ext>
            </a:extLst>
          </p:cNvPr>
          <p:cNvSpPr>
            <a:spLocks noGrp="1"/>
          </p:cNvSpPr>
          <p:nvPr>
            <p:ph type="body" sz="quarter" idx="17"/>
          </p:nvPr>
        </p:nvSpPr>
        <p:spPr>
          <a:xfrm>
            <a:off x="8544956" y="2823837"/>
            <a:ext cx="2517605" cy="484146"/>
          </a:xfrm>
        </p:spPr>
        <p:txBody>
          <a:bodyPr lIns="0">
            <a:noAutofit/>
          </a:bodyPr>
          <a:lstStyle>
            <a:lvl1pPr marL="0" indent="0" algn="ctr">
              <a:buNone/>
              <a:defRPr sz="1400">
                <a:latin typeface="+mn-lt"/>
                <a:cs typeface="Arial" panose="020B0604020202020204" pitchFamily="34" charset="0"/>
              </a:defRPr>
            </a:lvl1pPr>
          </a:lstStyle>
          <a:p>
            <a:pPr lvl="0"/>
            <a:r>
              <a:rPr lang="en-US"/>
              <a:t>Click to edit Master text styles</a:t>
            </a:r>
          </a:p>
        </p:txBody>
      </p:sp>
      <p:sp>
        <p:nvSpPr>
          <p:cNvPr id="12" name="Text Placeholder 6">
            <a:extLst>
              <a:ext uri="{FF2B5EF4-FFF2-40B4-BE49-F238E27FC236}">
                <a16:creationId xmlns:a16="http://schemas.microsoft.com/office/drawing/2014/main" id="{235DD3B7-76E7-45B9-B75B-30D7AFC8EE6C}"/>
              </a:ext>
            </a:extLst>
          </p:cNvPr>
          <p:cNvSpPr>
            <a:spLocks noGrp="1"/>
          </p:cNvSpPr>
          <p:nvPr>
            <p:ph type="body" sz="quarter" idx="18" hasCustomPrompt="1"/>
          </p:nvPr>
        </p:nvSpPr>
        <p:spPr>
          <a:xfrm>
            <a:off x="8544956" y="2419511"/>
            <a:ext cx="2517605" cy="382749"/>
          </a:xfrm>
        </p:spPr>
        <p:txBody>
          <a:bodyPr lIns="0" anchor="b">
            <a:noAutofit/>
          </a:bodyPr>
          <a:lstStyle>
            <a:lvl1pPr marL="0" indent="0" algn="ctr">
              <a:buNone/>
              <a:defRPr sz="1600" b="1">
                <a:latin typeface="+mn-lt"/>
                <a:cs typeface="Arial" panose="020B0604020202020204" pitchFamily="34" charset="0"/>
              </a:defRPr>
            </a:lvl1pPr>
          </a:lstStyle>
          <a:p>
            <a:pPr lvl="0"/>
            <a:r>
              <a:rPr lang="en-US" dirty="0"/>
              <a:t>ADD NAME HERE</a:t>
            </a:r>
          </a:p>
        </p:txBody>
      </p:sp>
      <p:sp>
        <p:nvSpPr>
          <p:cNvPr id="17" name="Text Placeholder 6">
            <a:extLst>
              <a:ext uri="{FF2B5EF4-FFF2-40B4-BE49-F238E27FC236}">
                <a16:creationId xmlns:a16="http://schemas.microsoft.com/office/drawing/2014/main" id="{5A499762-AEDB-43BC-89CC-CC0602BEAF73}"/>
              </a:ext>
            </a:extLst>
          </p:cNvPr>
          <p:cNvSpPr>
            <a:spLocks noGrp="1"/>
          </p:cNvSpPr>
          <p:nvPr>
            <p:ph type="body" sz="quarter" idx="23"/>
          </p:nvPr>
        </p:nvSpPr>
        <p:spPr>
          <a:xfrm>
            <a:off x="5642770" y="5740657"/>
            <a:ext cx="2517605" cy="484146"/>
          </a:xfrm>
        </p:spPr>
        <p:txBody>
          <a:bodyPr lIns="0">
            <a:noAutofit/>
          </a:bodyPr>
          <a:lstStyle>
            <a:lvl1pPr marL="0" indent="0" algn="ctr">
              <a:buNone/>
              <a:defRPr sz="1400">
                <a:latin typeface="+mn-lt"/>
                <a:cs typeface="Arial" panose="020B0604020202020204" pitchFamily="34" charset="0"/>
              </a:defRPr>
            </a:lvl1pPr>
          </a:lstStyle>
          <a:p>
            <a:pPr lvl="0"/>
            <a:r>
              <a:rPr lang="en-US"/>
              <a:t>Click to edit Master text styles</a:t>
            </a:r>
          </a:p>
        </p:txBody>
      </p:sp>
      <p:sp>
        <p:nvSpPr>
          <p:cNvPr id="18" name="Text Placeholder 6">
            <a:extLst>
              <a:ext uri="{FF2B5EF4-FFF2-40B4-BE49-F238E27FC236}">
                <a16:creationId xmlns:a16="http://schemas.microsoft.com/office/drawing/2014/main" id="{880EDD7E-326D-47DC-B58D-88ECE1D00F94}"/>
              </a:ext>
            </a:extLst>
          </p:cNvPr>
          <p:cNvSpPr>
            <a:spLocks noGrp="1"/>
          </p:cNvSpPr>
          <p:nvPr>
            <p:ph type="body" sz="quarter" idx="24" hasCustomPrompt="1"/>
          </p:nvPr>
        </p:nvSpPr>
        <p:spPr>
          <a:xfrm>
            <a:off x="5642770" y="5336331"/>
            <a:ext cx="2517605" cy="382749"/>
          </a:xfrm>
        </p:spPr>
        <p:txBody>
          <a:bodyPr lIns="0" anchor="b">
            <a:noAutofit/>
          </a:bodyPr>
          <a:lstStyle>
            <a:lvl1pPr marL="0" indent="0" algn="ctr">
              <a:buNone/>
              <a:defRPr sz="1600" b="1">
                <a:latin typeface="+mn-lt"/>
                <a:cs typeface="Arial" panose="020B0604020202020204" pitchFamily="34" charset="0"/>
              </a:defRPr>
            </a:lvl1pPr>
          </a:lstStyle>
          <a:p>
            <a:pPr lvl="0"/>
            <a:r>
              <a:rPr lang="en-US" dirty="0"/>
              <a:t>ADD NAME HERE</a:t>
            </a:r>
          </a:p>
        </p:txBody>
      </p:sp>
      <p:sp>
        <p:nvSpPr>
          <p:cNvPr id="19" name="Text Placeholder 6">
            <a:extLst>
              <a:ext uri="{FF2B5EF4-FFF2-40B4-BE49-F238E27FC236}">
                <a16:creationId xmlns:a16="http://schemas.microsoft.com/office/drawing/2014/main" id="{DB92C933-F978-486C-A305-0BAC73E0F152}"/>
              </a:ext>
            </a:extLst>
          </p:cNvPr>
          <p:cNvSpPr>
            <a:spLocks noGrp="1"/>
          </p:cNvSpPr>
          <p:nvPr>
            <p:ph type="body" sz="quarter" idx="25"/>
          </p:nvPr>
        </p:nvSpPr>
        <p:spPr>
          <a:xfrm>
            <a:off x="8544956" y="5740657"/>
            <a:ext cx="2517605" cy="484146"/>
          </a:xfrm>
        </p:spPr>
        <p:txBody>
          <a:bodyPr lIns="0">
            <a:noAutofit/>
          </a:bodyPr>
          <a:lstStyle>
            <a:lvl1pPr marL="0" indent="0" algn="ctr">
              <a:buNone/>
              <a:defRPr sz="1400">
                <a:latin typeface="+mn-lt"/>
                <a:cs typeface="Arial" panose="020B0604020202020204" pitchFamily="34" charset="0"/>
              </a:defRPr>
            </a:lvl1pPr>
          </a:lstStyle>
          <a:p>
            <a:pPr lvl="0"/>
            <a:r>
              <a:rPr lang="en-US"/>
              <a:t>Click to edit Master text styles</a:t>
            </a:r>
          </a:p>
        </p:txBody>
      </p:sp>
      <p:sp>
        <p:nvSpPr>
          <p:cNvPr id="20" name="Text Placeholder 6">
            <a:extLst>
              <a:ext uri="{FF2B5EF4-FFF2-40B4-BE49-F238E27FC236}">
                <a16:creationId xmlns:a16="http://schemas.microsoft.com/office/drawing/2014/main" id="{B18BFAE0-942E-42DB-BD07-596D50E07E37}"/>
              </a:ext>
            </a:extLst>
          </p:cNvPr>
          <p:cNvSpPr>
            <a:spLocks noGrp="1"/>
          </p:cNvSpPr>
          <p:nvPr>
            <p:ph type="body" sz="quarter" idx="26" hasCustomPrompt="1"/>
          </p:nvPr>
        </p:nvSpPr>
        <p:spPr>
          <a:xfrm>
            <a:off x="8544956" y="5336331"/>
            <a:ext cx="2517605" cy="382749"/>
          </a:xfrm>
        </p:spPr>
        <p:txBody>
          <a:bodyPr lIns="0" anchor="b">
            <a:noAutofit/>
          </a:bodyPr>
          <a:lstStyle>
            <a:lvl1pPr marL="0" indent="0" algn="ctr">
              <a:buNone/>
              <a:defRPr sz="1600" b="1">
                <a:latin typeface="+mn-lt"/>
                <a:cs typeface="Arial" panose="020B0604020202020204" pitchFamily="34" charset="0"/>
              </a:defRPr>
            </a:lvl1pPr>
          </a:lstStyle>
          <a:p>
            <a:pPr lvl="0"/>
            <a:r>
              <a:rPr lang="en-US" dirty="0"/>
              <a:t>ADD NAME HERE</a:t>
            </a:r>
          </a:p>
        </p:txBody>
      </p:sp>
      <p:sp>
        <p:nvSpPr>
          <p:cNvPr id="16" name="Shape 62">
            <a:extLst>
              <a:ext uri="{FF2B5EF4-FFF2-40B4-BE49-F238E27FC236}">
                <a16:creationId xmlns:a16="http://schemas.microsoft.com/office/drawing/2014/main" id="{E2A7A773-8673-42D6-B565-4013CBE76BBD}"/>
              </a:ext>
            </a:extLst>
          </p:cNvPr>
          <p:cNvSpPr/>
          <p:nvPr userDrawn="1"/>
        </p:nvSpPr>
        <p:spPr>
          <a:xfrm rot="16200000" flipV="1">
            <a:off x="965155" y="-184909"/>
            <a:ext cx="0" cy="1930310"/>
          </a:xfrm>
          <a:prstGeom prst="line">
            <a:avLst/>
          </a:prstGeom>
          <a:ln w="19050">
            <a:solidFill>
              <a:schemeClr val="tx2"/>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68776455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28_Custom Layout">
    <p:spTree>
      <p:nvGrpSpPr>
        <p:cNvPr id="1" name=""/>
        <p:cNvGrpSpPr/>
        <p:nvPr/>
      </p:nvGrpSpPr>
      <p:grpSpPr>
        <a:xfrm>
          <a:off x="0" y="0"/>
          <a:ext cx="0" cy="0"/>
          <a:chOff x="0" y="0"/>
          <a:chExt cx="0" cy="0"/>
        </a:xfrm>
      </p:grpSpPr>
      <p:sp>
        <p:nvSpPr>
          <p:cNvPr id="3" name="Oval 2">
            <a:extLst>
              <a:ext uri="{FF2B5EF4-FFF2-40B4-BE49-F238E27FC236}">
                <a16:creationId xmlns:a16="http://schemas.microsoft.com/office/drawing/2014/main" id="{EE8D18BE-27C3-4048-91A7-DD0F0F8D0861}"/>
              </a:ext>
            </a:extLst>
          </p:cNvPr>
          <p:cNvSpPr/>
          <p:nvPr userDrawn="1"/>
        </p:nvSpPr>
        <p:spPr>
          <a:xfrm>
            <a:off x="4190264" y="2280735"/>
            <a:ext cx="1874870" cy="1874870"/>
          </a:xfrm>
          <a:prstGeom prst="ellipse">
            <a:avLst/>
          </a:prstGeom>
          <a:noFill/>
          <a:ln>
            <a:solidFill>
              <a:srgbClr val="5DAA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n-lt"/>
            </a:endParaRPr>
          </a:p>
        </p:txBody>
      </p:sp>
      <p:sp>
        <p:nvSpPr>
          <p:cNvPr id="2" name="Title 1">
            <a:extLst>
              <a:ext uri="{FF2B5EF4-FFF2-40B4-BE49-F238E27FC236}">
                <a16:creationId xmlns:a16="http://schemas.microsoft.com/office/drawing/2014/main" id="{A8FBBE79-9A2D-485C-A5FF-D6F6AFD2AFC3}"/>
              </a:ext>
            </a:extLst>
          </p:cNvPr>
          <p:cNvSpPr>
            <a:spLocks noGrp="1"/>
          </p:cNvSpPr>
          <p:nvPr>
            <p:ph type="title"/>
          </p:nvPr>
        </p:nvSpPr>
        <p:spPr>
          <a:xfrm>
            <a:off x="2106887" y="616350"/>
            <a:ext cx="7978227" cy="1062602"/>
          </a:xfrm>
        </p:spPr>
        <p:txBody>
          <a:bodyPr lIns="0"/>
          <a:lstStyle>
            <a:lvl1pPr algn="ctr">
              <a:defRPr>
                <a:solidFill>
                  <a:schemeClr val="tx2"/>
                </a:solidFill>
                <a:latin typeface="+mj-lt"/>
              </a:defRPr>
            </a:lvl1pPr>
          </a:lstStyle>
          <a:p>
            <a:r>
              <a:rPr lang="en-US"/>
              <a:t>Click to edit Master title style</a:t>
            </a:r>
            <a:endParaRPr lang="en-US" dirty="0"/>
          </a:p>
        </p:txBody>
      </p:sp>
      <p:sp>
        <p:nvSpPr>
          <p:cNvPr id="5" name="Picture Placeholder 4">
            <a:extLst>
              <a:ext uri="{FF2B5EF4-FFF2-40B4-BE49-F238E27FC236}">
                <a16:creationId xmlns:a16="http://schemas.microsoft.com/office/drawing/2014/main" id="{0D8C8A61-C19F-4EF6-A991-5B6EFC5F7AFB}"/>
              </a:ext>
            </a:extLst>
          </p:cNvPr>
          <p:cNvSpPr>
            <a:spLocks noGrp="1"/>
          </p:cNvSpPr>
          <p:nvPr>
            <p:ph type="pic" sz="quarter" idx="11"/>
          </p:nvPr>
        </p:nvSpPr>
        <p:spPr>
          <a:xfrm>
            <a:off x="4306007" y="2385012"/>
            <a:ext cx="1643384" cy="1643384"/>
          </a:xfrm>
          <a:prstGeom prst="ellipse">
            <a:avLst/>
          </a:prstGeom>
        </p:spPr>
        <p:txBody>
          <a:bodyPr>
            <a:normAutofit/>
          </a:bodyPr>
          <a:lstStyle>
            <a:lvl1pPr algn="ctr">
              <a:defRPr sz="1600">
                <a:latin typeface="+mn-lt"/>
              </a:defRPr>
            </a:lvl1pPr>
          </a:lstStyle>
          <a:p>
            <a:r>
              <a:rPr lang="en-US"/>
              <a:t>Click icon to add picture</a:t>
            </a:r>
            <a:endParaRPr lang="en-US" dirty="0"/>
          </a:p>
        </p:txBody>
      </p:sp>
      <p:sp>
        <p:nvSpPr>
          <p:cNvPr id="6" name="Picture Placeholder 4">
            <a:extLst>
              <a:ext uri="{FF2B5EF4-FFF2-40B4-BE49-F238E27FC236}">
                <a16:creationId xmlns:a16="http://schemas.microsoft.com/office/drawing/2014/main" id="{FB28CC40-CBF3-4E1C-841D-45C7739F95EE}"/>
              </a:ext>
            </a:extLst>
          </p:cNvPr>
          <p:cNvSpPr>
            <a:spLocks noGrp="1"/>
          </p:cNvSpPr>
          <p:nvPr>
            <p:ph type="pic" sz="quarter" idx="12"/>
          </p:nvPr>
        </p:nvSpPr>
        <p:spPr>
          <a:xfrm>
            <a:off x="6273705" y="2385012"/>
            <a:ext cx="1643384" cy="1643384"/>
          </a:xfrm>
          <a:prstGeom prst="ellipse">
            <a:avLst/>
          </a:prstGeom>
        </p:spPr>
        <p:txBody>
          <a:bodyPr>
            <a:normAutofit/>
          </a:bodyPr>
          <a:lstStyle>
            <a:lvl1pPr algn="ctr">
              <a:defRPr sz="1600">
                <a:latin typeface="+mn-lt"/>
              </a:defRPr>
            </a:lvl1pPr>
          </a:lstStyle>
          <a:p>
            <a:r>
              <a:rPr lang="en-US"/>
              <a:t>Click icon to add picture</a:t>
            </a:r>
            <a:endParaRPr lang="en-US" dirty="0"/>
          </a:p>
        </p:txBody>
      </p:sp>
      <p:sp>
        <p:nvSpPr>
          <p:cNvPr id="7" name="Picture Placeholder 4">
            <a:extLst>
              <a:ext uri="{FF2B5EF4-FFF2-40B4-BE49-F238E27FC236}">
                <a16:creationId xmlns:a16="http://schemas.microsoft.com/office/drawing/2014/main" id="{12606688-9042-46BE-82EA-2A9034C21250}"/>
              </a:ext>
            </a:extLst>
          </p:cNvPr>
          <p:cNvSpPr>
            <a:spLocks noGrp="1"/>
          </p:cNvSpPr>
          <p:nvPr>
            <p:ph type="pic" sz="quarter" idx="13"/>
          </p:nvPr>
        </p:nvSpPr>
        <p:spPr>
          <a:xfrm>
            <a:off x="4306007" y="4352707"/>
            <a:ext cx="1643384" cy="1643384"/>
          </a:xfrm>
          <a:prstGeom prst="ellipse">
            <a:avLst/>
          </a:prstGeom>
        </p:spPr>
        <p:txBody>
          <a:bodyPr>
            <a:normAutofit/>
          </a:bodyPr>
          <a:lstStyle>
            <a:lvl1pPr algn="ctr">
              <a:defRPr sz="1600">
                <a:latin typeface="+mn-lt"/>
              </a:defRPr>
            </a:lvl1pPr>
          </a:lstStyle>
          <a:p>
            <a:r>
              <a:rPr lang="en-US"/>
              <a:t>Click icon to add picture</a:t>
            </a:r>
            <a:endParaRPr lang="en-US" dirty="0"/>
          </a:p>
        </p:txBody>
      </p:sp>
      <p:sp>
        <p:nvSpPr>
          <p:cNvPr id="8" name="Picture Placeholder 4">
            <a:extLst>
              <a:ext uri="{FF2B5EF4-FFF2-40B4-BE49-F238E27FC236}">
                <a16:creationId xmlns:a16="http://schemas.microsoft.com/office/drawing/2014/main" id="{94A72397-DF36-48ED-9888-0827D143B9BE}"/>
              </a:ext>
            </a:extLst>
          </p:cNvPr>
          <p:cNvSpPr>
            <a:spLocks noGrp="1"/>
          </p:cNvSpPr>
          <p:nvPr>
            <p:ph type="pic" sz="quarter" idx="14"/>
          </p:nvPr>
        </p:nvSpPr>
        <p:spPr>
          <a:xfrm>
            <a:off x="6273705" y="4352707"/>
            <a:ext cx="1643384" cy="1643384"/>
          </a:xfrm>
          <a:prstGeom prst="ellipse">
            <a:avLst/>
          </a:prstGeom>
        </p:spPr>
        <p:txBody>
          <a:bodyPr>
            <a:normAutofit/>
          </a:bodyPr>
          <a:lstStyle>
            <a:lvl1pPr algn="ctr">
              <a:defRPr sz="1600">
                <a:latin typeface="+mn-lt"/>
              </a:defRPr>
            </a:lvl1pPr>
          </a:lstStyle>
          <a:p>
            <a:r>
              <a:rPr lang="en-US"/>
              <a:t>Click icon to add picture</a:t>
            </a:r>
            <a:endParaRPr lang="en-US" dirty="0"/>
          </a:p>
        </p:txBody>
      </p:sp>
      <p:sp>
        <p:nvSpPr>
          <p:cNvPr id="9" name="Text Placeholder 6">
            <a:extLst>
              <a:ext uri="{FF2B5EF4-FFF2-40B4-BE49-F238E27FC236}">
                <a16:creationId xmlns:a16="http://schemas.microsoft.com/office/drawing/2014/main" id="{DD736A8B-DD51-4DE5-A500-3F2E06CA9E12}"/>
              </a:ext>
            </a:extLst>
          </p:cNvPr>
          <p:cNvSpPr>
            <a:spLocks noGrp="1"/>
          </p:cNvSpPr>
          <p:nvPr>
            <p:ph type="body" sz="quarter" idx="15"/>
          </p:nvPr>
        </p:nvSpPr>
        <p:spPr>
          <a:xfrm>
            <a:off x="1504731" y="3168715"/>
            <a:ext cx="2517605" cy="484146"/>
          </a:xfrm>
        </p:spPr>
        <p:txBody>
          <a:bodyPr lIns="0">
            <a:noAutofit/>
          </a:bodyPr>
          <a:lstStyle>
            <a:lvl1pPr marL="0" indent="0" algn="r">
              <a:buNone/>
              <a:defRPr sz="1400">
                <a:latin typeface="+mn-lt"/>
                <a:cs typeface="Arial" panose="020B0604020202020204" pitchFamily="34" charset="0"/>
              </a:defRPr>
            </a:lvl1pPr>
          </a:lstStyle>
          <a:p>
            <a:pPr lvl="0"/>
            <a:r>
              <a:rPr lang="en-US"/>
              <a:t>Click to edit Master text styles</a:t>
            </a:r>
          </a:p>
        </p:txBody>
      </p:sp>
      <p:sp>
        <p:nvSpPr>
          <p:cNvPr id="10" name="Text Placeholder 6">
            <a:extLst>
              <a:ext uri="{FF2B5EF4-FFF2-40B4-BE49-F238E27FC236}">
                <a16:creationId xmlns:a16="http://schemas.microsoft.com/office/drawing/2014/main" id="{088F0D2C-15BE-4CDF-B390-80500DDD7436}"/>
              </a:ext>
            </a:extLst>
          </p:cNvPr>
          <p:cNvSpPr>
            <a:spLocks noGrp="1"/>
          </p:cNvSpPr>
          <p:nvPr>
            <p:ph type="body" sz="quarter" idx="16" hasCustomPrompt="1"/>
          </p:nvPr>
        </p:nvSpPr>
        <p:spPr>
          <a:xfrm>
            <a:off x="1504731" y="2764389"/>
            <a:ext cx="2517605" cy="382749"/>
          </a:xfrm>
        </p:spPr>
        <p:txBody>
          <a:bodyPr lIns="0" anchor="b">
            <a:noAutofit/>
          </a:bodyPr>
          <a:lstStyle>
            <a:lvl1pPr marL="0" indent="0" algn="r">
              <a:buNone/>
              <a:defRPr sz="1600" b="1">
                <a:latin typeface="+mn-lt"/>
                <a:cs typeface="Arial" panose="020B0604020202020204" pitchFamily="34" charset="0"/>
              </a:defRPr>
            </a:lvl1pPr>
          </a:lstStyle>
          <a:p>
            <a:pPr lvl="0"/>
            <a:r>
              <a:rPr lang="en-US" dirty="0"/>
              <a:t>ADD NAME HERE</a:t>
            </a:r>
          </a:p>
        </p:txBody>
      </p:sp>
      <p:sp>
        <p:nvSpPr>
          <p:cNvPr id="11" name="Text Placeholder 6">
            <a:extLst>
              <a:ext uri="{FF2B5EF4-FFF2-40B4-BE49-F238E27FC236}">
                <a16:creationId xmlns:a16="http://schemas.microsoft.com/office/drawing/2014/main" id="{BC14EC5C-D80F-42F2-A5F0-D4F07AADAECE}"/>
              </a:ext>
            </a:extLst>
          </p:cNvPr>
          <p:cNvSpPr>
            <a:spLocks noGrp="1"/>
          </p:cNvSpPr>
          <p:nvPr>
            <p:ph type="body" sz="quarter" idx="17"/>
          </p:nvPr>
        </p:nvSpPr>
        <p:spPr>
          <a:xfrm>
            <a:off x="8241403" y="3168715"/>
            <a:ext cx="2517605" cy="484146"/>
          </a:xfrm>
        </p:spPr>
        <p:txBody>
          <a:bodyPr lIns="0">
            <a:noAutofit/>
          </a:bodyPr>
          <a:lstStyle>
            <a:lvl1pPr marL="0" indent="0" algn="l">
              <a:buNone/>
              <a:defRPr sz="1400">
                <a:latin typeface="+mn-lt"/>
                <a:cs typeface="Arial" panose="020B0604020202020204" pitchFamily="34" charset="0"/>
              </a:defRPr>
            </a:lvl1pPr>
          </a:lstStyle>
          <a:p>
            <a:pPr lvl="0"/>
            <a:r>
              <a:rPr lang="en-US"/>
              <a:t>Click to edit Master text styles</a:t>
            </a:r>
          </a:p>
        </p:txBody>
      </p:sp>
      <p:sp>
        <p:nvSpPr>
          <p:cNvPr id="12" name="Text Placeholder 6">
            <a:extLst>
              <a:ext uri="{FF2B5EF4-FFF2-40B4-BE49-F238E27FC236}">
                <a16:creationId xmlns:a16="http://schemas.microsoft.com/office/drawing/2014/main" id="{235DD3B7-76E7-45B9-B75B-30D7AFC8EE6C}"/>
              </a:ext>
            </a:extLst>
          </p:cNvPr>
          <p:cNvSpPr>
            <a:spLocks noGrp="1"/>
          </p:cNvSpPr>
          <p:nvPr>
            <p:ph type="body" sz="quarter" idx="18" hasCustomPrompt="1"/>
          </p:nvPr>
        </p:nvSpPr>
        <p:spPr>
          <a:xfrm>
            <a:off x="8241403" y="2764389"/>
            <a:ext cx="2517605" cy="382749"/>
          </a:xfrm>
        </p:spPr>
        <p:txBody>
          <a:bodyPr lIns="0" anchor="b">
            <a:noAutofit/>
          </a:bodyPr>
          <a:lstStyle>
            <a:lvl1pPr marL="0" indent="0" algn="l">
              <a:buNone/>
              <a:defRPr sz="1600" b="1">
                <a:latin typeface="+mn-lt"/>
                <a:cs typeface="Arial" panose="020B0604020202020204" pitchFamily="34" charset="0"/>
              </a:defRPr>
            </a:lvl1pPr>
          </a:lstStyle>
          <a:p>
            <a:pPr lvl="0"/>
            <a:r>
              <a:rPr lang="en-US" dirty="0"/>
              <a:t>ADD NAME HERE</a:t>
            </a:r>
          </a:p>
        </p:txBody>
      </p:sp>
      <p:sp>
        <p:nvSpPr>
          <p:cNvPr id="13" name="Text Placeholder 6">
            <a:extLst>
              <a:ext uri="{FF2B5EF4-FFF2-40B4-BE49-F238E27FC236}">
                <a16:creationId xmlns:a16="http://schemas.microsoft.com/office/drawing/2014/main" id="{3B9FAC90-EA8D-4C0E-A0D1-0D252B50A12F}"/>
              </a:ext>
            </a:extLst>
          </p:cNvPr>
          <p:cNvSpPr>
            <a:spLocks noGrp="1"/>
          </p:cNvSpPr>
          <p:nvPr>
            <p:ph type="body" sz="quarter" idx="19"/>
          </p:nvPr>
        </p:nvSpPr>
        <p:spPr>
          <a:xfrm>
            <a:off x="1504731" y="5167572"/>
            <a:ext cx="2517605" cy="484146"/>
          </a:xfrm>
        </p:spPr>
        <p:txBody>
          <a:bodyPr lIns="0">
            <a:noAutofit/>
          </a:bodyPr>
          <a:lstStyle>
            <a:lvl1pPr marL="0" indent="0" algn="r">
              <a:buNone/>
              <a:defRPr sz="1400">
                <a:latin typeface="+mn-lt"/>
                <a:cs typeface="Arial" panose="020B0604020202020204" pitchFamily="34" charset="0"/>
              </a:defRPr>
            </a:lvl1pPr>
          </a:lstStyle>
          <a:p>
            <a:pPr lvl="0"/>
            <a:r>
              <a:rPr lang="en-US"/>
              <a:t>Click to edit Master text styles</a:t>
            </a:r>
          </a:p>
        </p:txBody>
      </p:sp>
      <p:sp>
        <p:nvSpPr>
          <p:cNvPr id="14" name="Text Placeholder 6">
            <a:extLst>
              <a:ext uri="{FF2B5EF4-FFF2-40B4-BE49-F238E27FC236}">
                <a16:creationId xmlns:a16="http://schemas.microsoft.com/office/drawing/2014/main" id="{5556F808-0B84-4923-9C86-83F13CFABBB6}"/>
              </a:ext>
            </a:extLst>
          </p:cNvPr>
          <p:cNvSpPr>
            <a:spLocks noGrp="1"/>
          </p:cNvSpPr>
          <p:nvPr>
            <p:ph type="body" sz="quarter" idx="20" hasCustomPrompt="1"/>
          </p:nvPr>
        </p:nvSpPr>
        <p:spPr>
          <a:xfrm>
            <a:off x="1504731" y="4763246"/>
            <a:ext cx="2517605" cy="382749"/>
          </a:xfrm>
        </p:spPr>
        <p:txBody>
          <a:bodyPr lIns="0" anchor="b">
            <a:noAutofit/>
          </a:bodyPr>
          <a:lstStyle>
            <a:lvl1pPr marL="0" indent="0" algn="r">
              <a:buNone/>
              <a:defRPr sz="1600" b="1">
                <a:latin typeface="+mn-lt"/>
                <a:cs typeface="Arial" panose="020B0604020202020204" pitchFamily="34" charset="0"/>
              </a:defRPr>
            </a:lvl1pPr>
          </a:lstStyle>
          <a:p>
            <a:pPr lvl="0"/>
            <a:r>
              <a:rPr lang="en-US" dirty="0"/>
              <a:t>ADD NAME HERE</a:t>
            </a:r>
          </a:p>
        </p:txBody>
      </p:sp>
      <p:sp>
        <p:nvSpPr>
          <p:cNvPr id="15" name="Text Placeholder 6">
            <a:extLst>
              <a:ext uri="{FF2B5EF4-FFF2-40B4-BE49-F238E27FC236}">
                <a16:creationId xmlns:a16="http://schemas.microsoft.com/office/drawing/2014/main" id="{6D49870F-68D7-4CDC-8F2A-696151FA2B90}"/>
              </a:ext>
            </a:extLst>
          </p:cNvPr>
          <p:cNvSpPr>
            <a:spLocks noGrp="1"/>
          </p:cNvSpPr>
          <p:nvPr>
            <p:ph type="body" sz="quarter" idx="21"/>
          </p:nvPr>
        </p:nvSpPr>
        <p:spPr>
          <a:xfrm>
            <a:off x="8241403" y="5167572"/>
            <a:ext cx="2517605" cy="484146"/>
          </a:xfrm>
        </p:spPr>
        <p:txBody>
          <a:bodyPr lIns="0">
            <a:noAutofit/>
          </a:bodyPr>
          <a:lstStyle>
            <a:lvl1pPr marL="0" indent="0" algn="l">
              <a:buNone/>
              <a:defRPr sz="1400">
                <a:latin typeface="+mn-lt"/>
                <a:cs typeface="Arial" panose="020B0604020202020204" pitchFamily="34" charset="0"/>
              </a:defRPr>
            </a:lvl1pPr>
          </a:lstStyle>
          <a:p>
            <a:pPr lvl="0"/>
            <a:r>
              <a:rPr lang="en-US"/>
              <a:t>Click to edit Master text styles</a:t>
            </a:r>
          </a:p>
        </p:txBody>
      </p:sp>
      <p:sp>
        <p:nvSpPr>
          <p:cNvPr id="16" name="Text Placeholder 6">
            <a:extLst>
              <a:ext uri="{FF2B5EF4-FFF2-40B4-BE49-F238E27FC236}">
                <a16:creationId xmlns:a16="http://schemas.microsoft.com/office/drawing/2014/main" id="{530C251D-6B9A-485B-A02D-AAF34ECA7B5D}"/>
              </a:ext>
            </a:extLst>
          </p:cNvPr>
          <p:cNvSpPr>
            <a:spLocks noGrp="1"/>
          </p:cNvSpPr>
          <p:nvPr>
            <p:ph type="body" sz="quarter" idx="22" hasCustomPrompt="1"/>
          </p:nvPr>
        </p:nvSpPr>
        <p:spPr>
          <a:xfrm>
            <a:off x="8241403" y="4763246"/>
            <a:ext cx="2517605" cy="382749"/>
          </a:xfrm>
        </p:spPr>
        <p:txBody>
          <a:bodyPr lIns="0" anchor="b">
            <a:noAutofit/>
          </a:bodyPr>
          <a:lstStyle>
            <a:lvl1pPr marL="0" indent="0" algn="l">
              <a:buNone/>
              <a:defRPr sz="1600" b="1">
                <a:latin typeface="+mn-lt"/>
                <a:cs typeface="Arial" panose="020B0604020202020204" pitchFamily="34" charset="0"/>
              </a:defRPr>
            </a:lvl1pPr>
          </a:lstStyle>
          <a:p>
            <a:pPr lvl="0"/>
            <a:r>
              <a:rPr lang="en-US" dirty="0"/>
              <a:t>ADD NAME HERE</a:t>
            </a:r>
          </a:p>
        </p:txBody>
      </p:sp>
      <p:sp>
        <p:nvSpPr>
          <p:cNvPr id="17" name="Oval 16">
            <a:extLst>
              <a:ext uri="{FF2B5EF4-FFF2-40B4-BE49-F238E27FC236}">
                <a16:creationId xmlns:a16="http://schemas.microsoft.com/office/drawing/2014/main" id="{EC623159-5A5F-49ED-8FE8-D17FB82C8BB9}"/>
              </a:ext>
            </a:extLst>
          </p:cNvPr>
          <p:cNvSpPr/>
          <p:nvPr userDrawn="1"/>
        </p:nvSpPr>
        <p:spPr>
          <a:xfrm>
            <a:off x="6157960" y="2280735"/>
            <a:ext cx="1874870" cy="1874870"/>
          </a:xfrm>
          <a:prstGeom prst="ellipse">
            <a:avLst/>
          </a:prstGeom>
          <a:noFill/>
          <a:ln>
            <a:solidFill>
              <a:srgbClr val="5DAA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n-lt"/>
            </a:endParaRPr>
          </a:p>
        </p:txBody>
      </p:sp>
      <p:sp>
        <p:nvSpPr>
          <p:cNvPr id="18" name="Oval 17">
            <a:extLst>
              <a:ext uri="{FF2B5EF4-FFF2-40B4-BE49-F238E27FC236}">
                <a16:creationId xmlns:a16="http://schemas.microsoft.com/office/drawing/2014/main" id="{83F630FE-FEDE-4DCF-98BE-57FA329D971D}"/>
              </a:ext>
            </a:extLst>
          </p:cNvPr>
          <p:cNvSpPr/>
          <p:nvPr userDrawn="1"/>
        </p:nvSpPr>
        <p:spPr>
          <a:xfrm>
            <a:off x="4190264" y="4236857"/>
            <a:ext cx="1874870" cy="1874870"/>
          </a:xfrm>
          <a:prstGeom prst="ellipse">
            <a:avLst/>
          </a:prstGeom>
          <a:noFill/>
          <a:ln>
            <a:solidFill>
              <a:srgbClr val="5DAA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n-lt"/>
            </a:endParaRPr>
          </a:p>
        </p:txBody>
      </p:sp>
      <p:sp>
        <p:nvSpPr>
          <p:cNvPr id="19" name="Oval 18">
            <a:extLst>
              <a:ext uri="{FF2B5EF4-FFF2-40B4-BE49-F238E27FC236}">
                <a16:creationId xmlns:a16="http://schemas.microsoft.com/office/drawing/2014/main" id="{5CEE0F46-6DA2-40B8-B7F9-015FA8D24163}"/>
              </a:ext>
            </a:extLst>
          </p:cNvPr>
          <p:cNvSpPr/>
          <p:nvPr userDrawn="1"/>
        </p:nvSpPr>
        <p:spPr>
          <a:xfrm>
            <a:off x="6157960" y="4236857"/>
            <a:ext cx="1874870" cy="1874870"/>
          </a:xfrm>
          <a:prstGeom prst="ellipse">
            <a:avLst/>
          </a:prstGeom>
          <a:noFill/>
          <a:ln>
            <a:solidFill>
              <a:srgbClr val="5DAA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n-lt"/>
            </a:endParaRPr>
          </a:p>
        </p:txBody>
      </p:sp>
    </p:spTree>
    <p:extLst>
      <p:ext uri="{BB962C8B-B14F-4D97-AF65-F5344CB8AC3E}">
        <p14:creationId xmlns:p14="http://schemas.microsoft.com/office/powerpoint/2010/main" val="333117509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Blank ">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8F6D2B1F-21AB-FC4C-ADF6-BC4463A62DC7}"/>
              </a:ext>
            </a:extLst>
          </p:cNvPr>
          <p:cNvSpPr>
            <a:spLocks noGrp="1"/>
          </p:cNvSpPr>
          <p:nvPr>
            <p:ph type="title" hasCustomPrompt="1"/>
          </p:nvPr>
        </p:nvSpPr>
        <p:spPr>
          <a:xfrm>
            <a:off x="6790780" y="839972"/>
            <a:ext cx="4767262" cy="1342045"/>
          </a:xfrm>
        </p:spPr>
        <p:txBody>
          <a:bodyPr lIns="0" anchor="b">
            <a:normAutofit/>
          </a:bodyPr>
          <a:lstStyle>
            <a:lvl1pPr>
              <a:defRPr sz="4000">
                <a:latin typeface="+mj-lt"/>
              </a:defRPr>
            </a:lvl1pPr>
          </a:lstStyle>
          <a:p>
            <a:r>
              <a:rPr lang="en-US" noProof="0"/>
              <a:t>Click to Add </a:t>
            </a:r>
            <a:br>
              <a:rPr lang="en-US" noProof="0"/>
            </a:br>
            <a:r>
              <a:rPr lang="en-US" noProof="0"/>
              <a:t>Slide Title Here</a:t>
            </a:r>
          </a:p>
        </p:txBody>
      </p:sp>
      <p:sp>
        <p:nvSpPr>
          <p:cNvPr id="13" name="Text Placeholder 11">
            <a:extLst>
              <a:ext uri="{FF2B5EF4-FFF2-40B4-BE49-F238E27FC236}">
                <a16:creationId xmlns:a16="http://schemas.microsoft.com/office/drawing/2014/main" id="{F1372009-C299-3A49-80B3-22EAC70160E8}"/>
              </a:ext>
            </a:extLst>
          </p:cNvPr>
          <p:cNvSpPr>
            <a:spLocks noGrp="1"/>
          </p:cNvSpPr>
          <p:nvPr>
            <p:ph type="body" sz="quarter" idx="11"/>
          </p:nvPr>
        </p:nvSpPr>
        <p:spPr>
          <a:xfrm>
            <a:off x="6790780" y="2635242"/>
            <a:ext cx="4767262" cy="3483263"/>
          </a:xfrm>
        </p:spPr>
        <p:txBody>
          <a:bodyPr lIns="0">
            <a:normAutofit/>
          </a:bodyPr>
          <a:lstStyle>
            <a:lvl1pPr marL="0" indent="0">
              <a:lnSpc>
                <a:spcPct val="100000"/>
              </a:lnSpc>
              <a:buNone/>
              <a:defRPr sz="1400" spc="0">
                <a:solidFill>
                  <a:schemeClr val="tx2"/>
                </a:solidFill>
              </a:defRPr>
            </a:lvl1pPr>
            <a:lvl2pPr marL="457200" indent="0">
              <a:lnSpc>
                <a:spcPct val="100000"/>
              </a:lnSpc>
              <a:buNone/>
              <a:defRPr sz="1100" spc="0">
                <a:solidFill>
                  <a:schemeClr val="tx2"/>
                </a:solidFill>
              </a:defRPr>
            </a:lvl2pPr>
            <a:lvl3pPr marL="914400" indent="0">
              <a:lnSpc>
                <a:spcPct val="100000"/>
              </a:lnSpc>
              <a:buNone/>
              <a:defRPr sz="1050" spc="0">
                <a:solidFill>
                  <a:schemeClr val="tx2"/>
                </a:solidFill>
              </a:defRPr>
            </a:lvl3pPr>
            <a:lvl4pPr marL="1371600" indent="0">
              <a:lnSpc>
                <a:spcPct val="100000"/>
              </a:lnSpc>
              <a:buNone/>
              <a:defRPr sz="1000" spc="0">
                <a:solidFill>
                  <a:schemeClr val="tx2"/>
                </a:solidFill>
              </a:defRPr>
            </a:lvl4pPr>
            <a:lvl5pPr marL="1828800" indent="0">
              <a:lnSpc>
                <a:spcPct val="100000"/>
              </a:lnSpc>
              <a:buNone/>
              <a:defRPr sz="1000" spc="0">
                <a:solidFill>
                  <a:schemeClr val="tx2"/>
                </a:solidFill>
              </a:defRPr>
            </a:lvl5pPr>
          </a:lstStyle>
          <a:p>
            <a:pPr lvl="0"/>
            <a:r>
              <a:rPr lang="en-US" noProof="0"/>
              <a:t>Click to edit Master text styles</a:t>
            </a:r>
          </a:p>
        </p:txBody>
      </p:sp>
      <p:sp>
        <p:nvSpPr>
          <p:cNvPr id="14" name="Text Placeholder 11">
            <a:extLst>
              <a:ext uri="{FF2B5EF4-FFF2-40B4-BE49-F238E27FC236}">
                <a16:creationId xmlns:a16="http://schemas.microsoft.com/office/drawing/2014/main" id="{BC005EA5-AC3E-B248-B6E7-9CA2F3092AAD}"/>
              </a:ext>
            </a:extLst>
          </p:cNvPr>
          <p:cNvSpPr>
            <a:spLocks noGrp="1"/>
          </p:cNvSpPr>
          <p:nvPr>
            <p:ph type="body" sz="quarter" idx="12" hasCustomPrompt="1"/>
          </p:nvPr>
        </p:nvSpPr>
        <p:spPr>
          <a:xfrm>
            <a:off x="6790780" y="2247679"/>
            <a:ext cx="4767262" cy="321901"/>
          </a:xfrm>
        </p:spPr>
        <p:txBody>
          <a:bodyPr lIns="0" anchor="t">
            <a:normAutofit/>
          </a:bodyPr>
          <a:lstStyle>
            <a:lvl1pPr marL="0" indent="0">
              <a:buNone/>
              <a:defRPr sz="1400" spc="300">
                <a:solidFill>
                  <a:schemeClr val="tx2"/>
                </a:solidFill>
              </a:defRPr>
            </a:lvl1pPr>
            <a:lvl2pPr>
              <a:defRPr sz="1100">
                <a:solidFill>
                  <a:schemeClr val="tx2"/>
                </a:solidFill>
              </a:defRPr>
            </a:lvl2pPr>
            <a:lvl3pPr>
              <a:defRPr sz="1050">
                <a:solidFill>
                  <a:schemeClr val="tx2"/>
                </a:solidFill>
              </a:defRPr>
            </a:lvl3pPr>
            <a:lvl4pPr>
              <a:defRPr sz="1000">
                <a:solidFill>
                  <a:schemeClr val="tx2"/>
                </a:solidFill>
              </a:defRPr>
            </a:lvl4pPr>
            <a:lvl5pPr>
              <a:defRPr sz="1000">
                <a:solidFill>
                  <a:schemeClr val="tx2"/>
                </a:solidFill>
              </a:defRPr>
            </a:lvl5pPr>
          </a:lstStyle>
          <a:p>
            <a:pPr lvl="0"/>
            <a:r>
              <a:rPr lang="en-US" noProof="0"/>
              <a:t>SUBTITLE HERE</a:t>
            </a:r>
          </a:p>
        </p:txBody>
      </p:sp>
      <p:sp>
        <p:nvSpPr>
          <p:cNvPr id="3" name="Chart Placeholder 2">
            <a:extLst>
              <a:ext uri="{FF2B5EF4-FFF2-40B4-BE49-F238E27FC236}">
                <a16:creationId xmlns:a16="http://schemas.microsoft.com/office/drawing/2014/main" id="{D352E4A8-F531-4E6C-BD45-CE540EDB1D48}"/>
              </a:ext>
            </a:extLst>
          </p:cNvPr>
          <p:cNvSpPr>
            <a:spLocks noGrp="1"/>
          </p:cNvSpPr>
          <p:nvPr>
            <p:ph type="chart" sz="quarter" idx="13"/>
          </p:nvPr>
        </p:nvSpPr>
        <p:spPr>
          <a:xfrm>
            <a:off x="838200" y="2247900"/>
            <a:ext cx="5620473" cy="3870325"/>
          </a:xfrm>
        </p:spPr>
        <p:txBody>
          <a:bodyPr/>
          <a:lstStyle/>
          <a:p>
            <a:r>
              <a:rPr lang="en-US" noProof="0"/>
              <a:t>Click icon to add chart</a:t>
            </a:r>
            <a:endParaRPr lang="en-US" noProof="0" dirty="0"/>
          </a:p>
        </p:txBody>
      </p:sp>
    </p:spTree>
    <p:extLst>
      <p:ext uri="{BB962C8B-B14F-4D97-AF65-F5344CB8AC3E}">
        <p14:creationId xmlns:p14="http://schemas.microsoft.com/office/powerpoint/2010/main" val="182078196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1_Blank ">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8F6D2B1F-21AB-FC4C-ADF6-BC4463A62DC7}"/>
              </a:ext>
            </a:extLst>
          </p:cNvPr>
          <p:cNvSpPr>
            <a:spLocks noGrp="1"/>
          </p:cNvSpPr>
          <p:nvPr>
            <p:ph type="title" hasCustomPrompt="1"/>
          </p:nvPr>
        </p:nvSpPr>
        <p:spPr>
          <a:xfrm>
            <a:off x="847180" y="687572"/>
            <a:ext cx="4767262" cy="1342045"/>
          </a:xfrm>
        </p:spPr>
        <p:txBody>
          <a:bodyPr lIns="0" anchor="b">
            <a:normAutofit/>
          </a:bodyPr>
          <a:lstStyle>
            <a:lvl1pPr algn="r">
              <a:defRPr sz="4000">
                <a:latin typeface="+mj-lt"/>
              </a:defRPr>
            </a:lvl1pPr>
          </a:lstStyle>
          <a:p>
            <a:r>
              <a:rPr lang="en-US" noProof="0"/>
              <a:t>Click to Add </a:t>
            </a:r>
            <a:br>
              <a:rPr lang="en-US" noProof="0"/>
            </a:br>
            <a:r>
              <a:rPr lang="en-US" noProof="0"/>
              <a:t>Slide Title Here</a:t>
            </a:r>
          </a:p>
        </p:txBody>
      </p:sp>
      <p:sp>
        <p:nvSpPr>
          <p:cNvPr id="13" name="Text Placeholder 11">
            <a:extLst>
              <a:ext uri="{FF2B5EF4-FFF2-40B4-BE49-F238E27FC236}">
                <a16:creationId xmlns:a16="http://schemas.microsoft.com/office/drawing/2014/main" id="{F1372009-C299-3A49-80B3-22EAC70160E8}"/>
              </a:ext>
            </a:extLst>
          </p:cNvPr>
          <p:cNvSpPr>
            <a:spLocks noGrp="1"/>
          </p:cNvSpPr>
          <p:nvPr>
            <p:ph type="body" sz="quarter" idx="11"/>
          </p:nvPr>
        </p:nvSpPr>
        <p:spPr>
          <a:xfrm>
            <a:off x="5815420" y="687573"/>
            <a:ext cx="5370740" cy="1342044"/>
          </a:xfrm>
        </p:spPr>
        <p:txBody>
          <a:bodyPr lIns="0">
            <a:normAutofit/>
          </a:bodyPr>
          <a:lstStyle>
            <a:lvl1pPr marL="0" indent="0">
              <a:lnSpc>
                <a:spcPct val="100000"/>
              </a:lnSpc>
              <a:buNone/>
              <a:defRPr sz="1400" spc="0">
                <a:solidFill>
                  <a:schemeClr val="tx2"/>
                </a:solidFill>
              </a:defRPr>
            </a:lvl1pPr>
            <a:lvl2pPr marL="457200" indent="0">
              <a:lnSpc>
                <a:spcPct val="100000"/>
              </a:lnSpc>
              <a:buNone/>
              <a:defRPr sz="1100" spc="0">
                <a:solidFill>
                  <a:schemeClr val="tx2"/>
                </a:solidFill>
              </a:defRPr>
            </a:lvl2pPr>
            <a:lvl3pPr marL="914400" indent="0">
              <a:lnSpc>
                <a:spcPct val="100000"/>
              </a:lnSpc>
              <a:buNone/>
              <a:defRPr sz="1050" spc="0">
                <a:solidFill>
                  <a:schemeClr val="tx2"/>
                </a:solidFill>
              </a:defRPr>
            </a:lvl3pPr>
            <a:lvl4pPr marL="1371600" indent="0">
              <a:lnSpc>
                <a:spcPct val="100000"/>
              </a:lnSpc>
              <a:buNone/>
              <a:defRPr sz="1000" spc="0">
                <a:solidFill>
                  <a:schemeClr val="tx2"/>
                </a:solidFill>
              </a:defRPr>
            </a:lvl4pPr>
            <a:lvl5pPr marL="1828800" indent="0">
              <a:lnSpc>
                <a:spcPct val="100000"/>
              </a:lnSpc>
              <a:buNone/>
              <a:defRPr sz="1000" spc="0">
                <a:solidFill>
                  <a:schemeClr val="tx2"/>
                </a:solidFill>
              </a:defRPr>
            </a:lvl5pPr>
          </a:lstStyle>
          <a:p>
            <a:pPr lvl="0"/>
            <a:r>
              <a:rPr lang="en-US" noProof="0"/>
              <a:t>Click to edit Master text styles</a:t>
            </a:r>
          </a:p>
        </p:txBody>
      </p:sp>
      <p:sp>
        <p:nvSpPr>
          <p:cNvPr id="3" name="Chart Placeholder 2">
            <a:extLst>
              <a:ext uri="{FF2B5EF4-FFF2-40B4-BE49-F238E27FC236}">
                <a16:creationId xmlns:a16="http://schemas.microsoft.com/office/drawing/2014/main" id="{D352E4A8-F531-4E6C-BD45-CE540EDB1D48}"/>
              </a:ext>
            </a:extLst>
          </p:cNvPr>
          <p:cNvSpPr>
            <a:spLocks noGrp="1"/>
          </p:cNvSpPr>
          <p:nvPr>
            <p:ph type="chart" sz="quarter" idx="13"/>
          </p:nvPr>
        </p:nvSpPr>
        <p:spPr>
          <a:xfrm>
            <a:off x="838200" y="2392680"/>
            <a:ext cx="10719842" cy="4167505"/>
          </a:xfrm>
        </p:spPr>
        <p:txBody>
          <a:bodyPr/>
          <a:lstStyle/>
          <a:p>
            <a:r>
              <a:rPr lang="en-US" noProof="0"/>
              <a:t>Click icon to add chart</a:t>
            </a:r>
            <a:endParaRPr lang="en-US" noProof="0" dirty="0"/>
          </a:p>
        </p:txBody>
      </p:sp>
    </p:spTree>
    <p:extLst>
      <p:ext uri="{BB962C8B-B14F-4D97-AF65-F5344CB8AC3E}">
        <p14:creationId xmlns:p14="http://schemas.microsoft.com/office/powerpoint/2010/main" val="74456074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2_Blank ">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8F6D2B1F-21AB-FC4C-ADF6-BC4463A62DC7}"/>
              </a:ext>
            </a:extLst>
          </p:cNvPr>
          <p:cNvSpPr>
            <a:spLocks noGrp="1"/>
          </p:cNvSpPr>
          <p:nvPr>
            <p:ph type="title" hasCustomPrompt="1"/>
          </p:nvPr>
        </p:nvSpPr>
        <p:spPr>
          <a:xfrm>
            <a:off x="847180" y="687572"/>
            <a:ext cx="4767262" cy="1342045"/>
          </a:xfrm>
        </p:spPr>
        <p:txBody>
          <a:bodyPr lIns="0" anchor="b">
            <a:normAutofit/>
          </a:bodyPr>
          <a:lstStyle>
            <a:lvl1pPr algn="r">
              <a:defRPr sz="4000">
                <a:latin typeface="+mj-lt"/>
              </a:defRPr>
            </a:lvl1pPr>
          </a:lstStyle>
          <a:p>
            <a:r>
              <a:rPr lang="en-US" noProof="0"/>
              <a:t>Click to Add </a:t>
            </a:r>
            <a:br>
              <a:rPr lang="en-US" noProof="0"/>
            </a:br>
            <a:r>
              <a:rPr lang="en-US" noProof="0"/>
              <a:t>Slide Title Here</a:t>
            </a:r>
          </a:p>
        </p:txBody>
      </p:sp>
      <p:sp>
        <p:nvSpPr>
          <p:cNvPr id="13" name="Text Placeholder 11">
            <a:extLst>
              <a:ext uri="{FF2B5EF4-FFF2-40B4-BE49-F238E27FC236}">
                <a16:creationId xmlns:a16="http://schemas.microsoft.com/office/drawing/2014/main" id="{F1372009-C299-3A49-80B3-22EAC70160E8}"/>
              </a:ext>
            </a:extLst>
          </p:cNvPr>
          <p:cNvSpPr>
            <a:spLocks noGrp="1"/>
          </p:cNvSpPr>
          <p:nvPr>
            <p:ph type="body" sz="quarter" idx="11"/>
          </p:nvPr>
        </p:nvSpPr>
        <p:spPr>
          <a:xfrm>
            <a:off x="5815420" y="687573"/>
            <a:ext cx="5370740" cy="1342044"/>
          </a:xfrm>
        </p:spPr>
        <p:txBody>
          <a:bodyPr lIns="0">
            <a:normAutofit/>
          </a:bodyPr>
          <a:lstStyle>
            <a:lvl1pPr marL="0" indent="0">
              <a:lnSpc>
                <a:spcPct val="100000"/>
              </a:lnSpc>
              <a:buNone/>
              <a:defRPr sz="1400" spc="0">
                <a:solidFill>
                  <a:schemeClr val="tx2"/>
                </a:solidFill>
              </a:defRPr>
            </a:lvl1pPr>
            <a:lvl2pPr marL="457200" indent="0">
              <a:lnSpc>
                <a:spcPct val="100000"/>
              </a:lnSpc>
              <a:buNone/>
              <a:defRPr sz="1100" spc="0">
                <a:solidFill>
                  <a:schemeClr val="tx2"/>
                </a:solidFill>
              </a:defRPr>
            </a:lvl2pPr>
            <a:lvl3pPr marL="914400" indent="0">
              <a:lnSpc>
                <a:spcPct val="100000"/>
              </a:lnSpc>
              <a:buNone/>
              <a:defRPr sz="1050" spc="0">
                <a:solidFill>
                  <a:schemeClr val="tx2"/>
                </a:solidFill>
              </a:defRPr>
            </a:lvl3pPr>
            <a:lvl4pPr marL="1371600" indent="0">
              <a:lnSpc>
                <a:spcPct val="100000"/>
              </a:lnSpc>
              <a:buNone/>
              <a:defRPr sz="1000" spc="0">
                <a:solidFill>
                  <a:schemeClr val="tx2"/>
                </a:solidFill>
              </a:defRPr>
            </a:lvl4pPr>
            <a:lvl5pPr marL="1828800" indent="0">
              <a:lnSpc>
                <a:spcPct val="100000"/>
              </a:lnSpc>
              <a:buNone/>
              <a:defRPr sz="1000" spc="0">
                <a:solidFill>
                  <a:schemeClr val="tx2"/>
                </a:solidFill>
              </a:defRPr>
            </a:lvl5pPr>
          </a:lstStyle>
          <a:p>
            <a:pPr lvl="0"/>
            <a:r>
              <a:rPr lang="en-US" noProof="0"/>
              <a:t>Click to edit Master text styles</a:t>
            </a:r>
          </a:p>
        </p:txBody>
      </p:sp>
      <p:sp>
        <p:nvSpPr>
          <p:cNvPr id="3" name="Chart Placeholder 2">
            <a:extLst>
              <a:ext uri="{FF2B5EF4-FFF2-40B4-BE49-F238E27FC236}">
                <a16:creationId xmlns:a16="http://schemas.microsoft.com/office/drawing/2014/main" id="{D352E4A8-F531-4E6C-BD45-CE540EDB1D48}"/>
              </a:ext>
            </a:extLst>
          </p:cNvPr>
          <p:cNvSpPr>
            <a:spLocks noGrp="1"/>
          </p:cNvSpPr>
          <p:nvPr>
            <p:ph type="chart" sz="quarter" idx="13"/>
          </p:nvPr>
        </p:nvSpPr>
        <p:spPr>
          <a:xfrm>
            <a:off x="5815420" y="2392680"/>
            <a:ext cx="5742622" cy="4023995"/>
          </a:xfrm>
        </p:spPr>
        <p:txBody>
          <a:bodyPr/>
          <a:lstStyle/>
          <a:p>
            <a:r>
              <a:rPr lang="en-US" noProof="0"/>
              <a:t>Click icon to add chart</a:t>
            </a:r>
            <a:endParaRPr lang="en-US" noProof="0" dirty="0"/>
          </a:p>
        </p:txBody>
      </p:sp>
      <p:sp>
        <p:nvSpPr>
          <p:cNvPr id="4" name="Picture Placeholder 3">
            <a:extLst>
              <a:ext uri="{FF2B5EF4-FFF2-40B4-BE49-F238E27FC236}">
                <a16:creationId xmlns:a16="http://schemas.microsoft.com/office/drawing/2014/main" id="{C9E9201F-1E54-4CE0-974D-2A45F04F48B9}"/>
              </a:ext>
            </a:extLst>
          </p:cNvPr>
          <p:cNvSpPr>
            <a:spLocks noGrp="1"/>
          </p:cNvSpPr>
          <p:nvPr>
            <p:ph type="pic" sz="quarter" idx="14"/>
          </p:nvPr>
        </p:nvSpPr>
        <p:spPr>
          <a:xfrm>
            <a:off x="838200" y="2392045"/>
            <a:ext cx="4776788" cy="4023995"/>
          </a:xfrm>
        </p:spPr>
        <p:txBody>
          <a:bodyPr/>
          <a:lstStyle/>
          <a:p>
            <a:r>
              <a:rPr lang="en-US" noProof="0"/>
              <a:t>Click icon to add picture</a:t>
            </a:r>
            <a:endParaRPr lang="en-US" noProof="0" dirty="0"/>
          </a:p>
        </p:txBody>
      </p:sp>
    </p:spTree>
    <p:extLst>
      <p:ext uri="{BB962C8B-B14F-4D97-AF65-F5344CB8AC3E}">
        <p14:creationId xmlns:p14="http://schemas.microsoft.com/office/powerpoint/2010/main" val="69851455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74535-13A9-914D-A6BC-97AFF288301C}"/>
              </a:ext>
            </a:extLst>
          </p:cNvPr>
          <p:cNvSpPr>
            <a:spLocks noGrp="1"/>
          </p:cNvSpPr>
          <p:nvPr>
            <p:ph type="title" hasCustomPrompt="1"/>
          </p:nvPr>
        </p:nvSpPr>
        <p:spPr>
          <a:xfrm>
            <a:off x="647700" y="289560"/>
            <a:ext cx="10896600" cy="893218"/>
          </a:xfrm>
        </p:spPr>
        <p:txBody>
          <a:bodyPr anchor="b"/>
          <a:lstStyle>
            <a:lvl1pPr algn="ctr">
              <a:defRPr>
                <a:latin typeface="+mj-lt"/>
              </a:defRPr>
            </a:lvl1pPr>
          </a:lstStyle>
          <a:p>
            <a:r>
              <a:rPr lang="en-US" dirty="0"/>
              <a:t>CLICK TO EDIT MASTER TITLE STYLE</a:t>
            </a:r>
          </a:p>
        </p:txBody>
      </p:sp>
      <p:sp>
        <p:nvSpPr>
          <p:cNvPr id="11" name="Text Placeholder 11">
            <a:extLst>
              <a:ext uri="{FF2B5EF4-FFF2-40B4-BE49-F238E27FC236}">
                <a16:creationId xmlns:a16="http://schemas.microsoft.com/office/drawing/2014/main" id="{43A40995-514F-A74C-B120-F2ADB492062F}"/>
              </a:ext>
            </a:extLst>
          </p:cNvPr>
          <p:cNvSpPr>
            <a:spLocks noGrp="1"/>
          </p:cNvSpPr>
          <p:nvPr>
            <p:ph type="body" sz="quarter" idx="12" hasCustomPrompt="1"/>
          </p:nvPr>
        </p:nvSpPr>
        <p:spPr>
          <a:xfrm>
            <a:off x="647700" y="1097363"/>
            <a:ext cx="10896600" cy="602887"/>
          </a:xfrm>
        </p:spPr>
        <p:txBody>
          <a:bodyPr anchor="ctr">
            <a:normAutofit/>
          </a:bodyPr>
          <a:lstStyle>
            <a:lvl1pPr marL="0" indent="0" algn="ctr">
              <a:buNone/>
              <a:defRPr sz="1400" spc="300">
                <a:solidFill>
                  <a:schemeClr val="tx2"/>
                </a:solidFill>
              </a:defRPr>
            </a:lvl1pPr>
            <a:lvl2pPr>
              <a:defRPr sz="1100">
                <a:solidFill>
                  <a:schemeClr val="tx2"/>
                </a:solidFill>
              </a:defRPr>
            </a:lvl2pPr>
            <a:lvl3pPr>
              <a:defRPr sz="1050">
                <a:solidFill>
                  <a:schemeClr val="tx2"/>
                </a:solidFill>
              </a:defRPr>
            </a:lvl3pPr>
            <a:lvl4pPr>
              <a:defRPr sz="1000">
                <a:solidFill>
                  <a:schemeClr val="tx2"/>
                </a:solidFill>
              </a:defRPr>
            </a:lvl4pPr>
            <a:lvl5pPr>
              <a:defRPr sz="1000">
                <a:solidFill>
                  <a:schemeClr val="tx2"/>
                </a:solidFill>
              </a:defRPr>
            </a:lvl5pPr>
          </a:lstStyle>
          <a:p>
            <a:pPr lvl="0"/>
            <a:r>
              <a:rPr lang="en-US" dirty="0"/>
              <a:t>SUBTITLE HERE</a:t>
            </a:r>
          </a:p>
        </p:txBody>
      </p:sp>
      <p:sp>
        <p:nvSpPr>
          <p:cNvPr id="4" name="Table Placeholder 3">
            <a:extLst>
              <a:ext uri="{FF2B5EF4-FFF2-40B4-BE49-F238E27FC236}">
                <a16:creationId xmlns:a16="http://schemas.microsoft.com/office/drawing/2014/main" id="{EC1740A4-BBA1-4296-9738-ADD3B80B2439}"/>
              </a:ext>
            </a:extLst>
          </p:cNvPr>
          <p:cNvSpPr>
            <a:spLocks noGrp="1"/>
          </p:cNvSpPr>
          <p:nvPr>
            <p:ph type="tbl" sz="quarter" idx="13"/>
          </p:nvPr>
        </p:nvSpPr>
        <p:spPr>
          <a:xfrm>
            <a:off x="647700" y="1806575"/>
            <a:ext cx="10896600" cy="4578350"/>
          </a:xfrm>
        </p:spPr>
        <p:txBody>
          <a:bodyPr/>
          <a:lstStyle/>
          <a:p>
            <a:r>
              <a:rPr lang="en-US"/>
              <a:t>Click icon to add table</a:t>
            </a:r>
            <a:endParaRPr lang="en-US" dirty="0"/>
          </a:p>
        </p:txBody>
      </p:sp>
    </p:spTree>
    <p:extLst>
      <p:ext uri="{BB962C8B-B14F-4D97-AF65-F5344CB8AC3E}">
        <p14:creationId xmlns:p14="http://schemas.microsoft.com/office/powerpoint/2010/main" val="850829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ide Divider with Image">
    <p:bg>
      <p:bgPr>
        <a:solidFill>
          <a:schemeClr val="accent1"/>
        </a:solid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0E919B9B-5D3F-4FF0-A499-8925E9560B94}"/>
              </a:ext>
            </a:extLst>
          </p:cNvPr>
          <p:cNvSpPr>
            <a:spLocks noGrp="1"/>
          </p:cNvSpPr>
          <p:nvPr>
            <p:ph type="title" hasCustomPrompt="1"/>
          </p:nvPr>
        </p:nvSpPr>
        <p:spPr>
          <a:xfrm>
            <a:off x="838199" y="2708475"/>
            <a:ext cx="7252505" cy="891250"/>
          </a:xfrm>
        </p:spPr>
        <p:txBody>
          <a:bodyPr anchor="t">
            <a:noAutofit/>
          </a:bodyPr>
          <a:lstStyle>
            <a:lvl1pPr>
              <a:defRPr sz="5000" b="1">
                <a:solidFill>
                  <a:schemeClr val="bg1"/>
                </a:solidFill>
                <a:latin typeface="+mj-lt"/>
              </a:defRPr>
            </a:lvl1pPr>
          </a:lstStyle>
          <a:p>
            <a:r>
              <a:rPr lang="en-US" dirty="0"/>
              <a:t>CLICK TO ADD TITLE</a:t>
            </a:r>
          </a:p>
        </p:txBody>
      </p:sp>
      <p:sp>
        <p:nvSpPr>
          <p:cNvPr id="9" name="Text Placeholder 12">
            <a:extLst>
              <a:ext uri="{FF2B5EF4-FFF2-40B4-BE49-F238E27FC236}">
                <a16:creationId xmlns:a16="http://schemas.microsoft.com/office/drawing/2014/main" id="{89A80859-BDA6-44AA-A750-4E06108B9B2B}"/>
              </a:ext>
            </a:extLst>
          </p:cNvPr>
          <p:cNvSpPr>
            <a:spLocks noGrp="1"/>
          </p:cNvSpPr>
          <p:nvPr>
            <p:ph type="body" sz="quarter" idx="14" hasCustomPrompt="1"/>
          </p:nvPr>
        </p:nvSpPr>
        <p:spPr>
          <a:xfrm>
            <a:off x="838200" y="3796498"/>
            <a:ext cx="7252504" cy="338549"/>
          </a:xfrm>
        </p:spPr>
        <p:txBody>
          <a:bodyPr>
            <a:normAutofit/>
          </a:bodyPr>
          <a:lstStyle>
            <a:lvl1pPr marL="0" indent="0">
              <a:buNone/>
              <a:defRPr sz="1600" spc="300">
                <a:solidFill>
                  <a:schemeClr val="bg1"/>
                </a:solidFill>
                <a:latin typeface="+mn-lt"/>
                <a:cs typeface="Arial" panose="020B0604020202020204" pitchFamily="34" charset="0"/>
              </a:defRPr>
            </a:lvl1pPr>
          </a:lstStyle>
          <a:p>
            <a:pPr lvl="0"/>
            <a:r>
              <a:rPr lang="en-US" dirty="0"/>
              <a:t>SUBTITLE GOES HERE</a:t>
            </a:r>
          </a:p>
        </p:txBody>
      </p:sp>
      <p:sp>
        <p:nvSpPr>
          <p:cNvPr id="10" name="Shape 62">
            <a:extLst>
              <a:ext uri="{FF2B5EF4-FFF2-40B4-BE49-F238E27FC236}">
                <a16:creationId xmlns:a16="http://schemas.microsoft.com/office/drawing/2014/main" id="{171AB7B1-2963-43C8-84A5-2FCF188ACF42}"/>
              </a:ext>
            </a:extLst>
          </p:cNvPr>
          <p:cNvSpPr/>
          <p:nvPr userDrawn="1"/>
        </p:nvSpPr>
        <p:spPr>
          <a:xfrm rot="16200000" flipV="1">
            <a:off x="1094402" y="2525899"/>
            <a:ext cx="1" cy="2188805"/>
          </a:xfrm>
          <a:prstGeom prst="line">
            <a:avLst/>
          </a:prstGeom>
          <a:ln w="25400">
            <a:solidFill>
              <a:schemeClr val="bg1"/>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
        <p:nvSpPr>
          <p:cNvPr id="7" name="Picture Placeholder 6">
            <a:extLst>
              <a:ext uri="{FF2B5EF4-FFF2-40B4-BE49-F238E27FC236}">
                <a16:creationId xmlns:a16="http://schemas.microsoft.com/office/drawing/2014/main" id="{DAA0C5BA-C2D3-4A68-8EDE-1831408789D6}"/>
              </a:ext>
            </a:extLst>
          </p:cNvPr>
          <p:cNvSpPr>
            <a:spLocks noGrp="1"/>
          </p:cNvSpPr>
          <p:nvPr>
            <p:ph type="pic" sz="quarter" idx="13"/>
          </p:nvPr>
        </p:nvSpPr>
        <p:spPr>
          <a:xfrm>
            <a:off x="0" y="0"/>
            <a:ext cx="12191999" cy="6858000"/>
          </a:xfrm>
          <a:custGeom>
            <a:avLst/>
            <a:gdLst>
              <a:gd name="connsiteX0" fmla="*/ 0 w 11933381"/>
              <a:gd name="connsiteY0" fmla="*/ 0 h 6858000"/>
              <a:gd name="connsiteX1" fmla="*/ 11933381 w 11933381"/>
              <a:gd name="connsiteY1" fmla="*/ 0 h 6858000"/>
              <a:gd name="connsiteX2" fmla="*/ 11933381 w 11933381"/>
              <a:gd name="connsiteY2" fmla="*/ 6858000 h 6858000"/>
              <a:gd name="connsiteX3" fmla="*/ 0 w 11933381"/>
              <a:gd name="connsiteY3" fmla="*/ 6858000 h 6858000"/>
              <a:gd name="connsiteX4" fmla="*/ 0 w 11933381"/>
              <a:gd name="connsiteY4" fmla="*/ 5854361 h 6858000"/>
              <a:gd name="connsiteX5" fmla="*/ 8109878 w 11933381"/>
              <a:gd name="connsiteY5" fmla="*/ 5854361 h 6858000"/>
              <a:gd name="connsiteX6" fmla="*/ 8109878 w 11933381"/>
              <a:gd name="connsiteY6" fmla="*/ 1949923 h 6858000"/>
              <a:gd name="connsiteX7" fmla="*/ 0 w 11933381"/>
              <a:gd name="connsiteY7" fmla="*/ 194992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933381" h="6858000">
                <a:moveTo>
                  <a:pt x="0" y="0"/>
                </a:moveTo>
                <a:lnTo>
                  <a:pt x="11933381" y="0"/>
                </a:lnTo>
                <a:lnTo>
                  <a:pt x="11933381" y="6858000"/>
                </a:lnTo>
                <a:lnTo>
                  <a:pt x="0" y="6858000"/>
                </a:lnTo>
                <a:lnTo>
                  <a:pt x="0" y="5854361"/>
                </a:lnTo>
                <a:lnTo>
                  <a:pt x="8109878" y="5854361"/>
                </a:lnTo>
                <a:lnTo>
                  <a:pt x="8109878" y="1949923"/>
                </a:lnTo>
                <a:lnTo>
                  <a:pt x="0" y="1949923"/>
                </a:lnTo>
                <a:close/>
              </a:path>
            </a:pathLst>
          </a:custGeom>
          <a:solidFill>
            <a:schemeClr val="bg1"/>
          </a:solidFill>
        </p:spPr>
        <p:txBody>
          <a:bodyPr wrap="square">
            <a:noAutofit/>
          </a:bodyPr>
          <a:lstStyle/>
          <a:p>
            <a:r>
              <a:rPr lang="en-US"/>
              <a:t>Click icon to add picture</a:t>
            </a:r>
            <a:endParaRPr lang="en-US" dirty="0"/>
          </a:p>
        </p:txBody>
      </p:sp>
    </p:spTree>
    <p:extLst>
      <p:ext uri="{BB962C8B-B14F-4D97-AF65-F5344CB8AC3E}">
        <p14:creationId xmlns:p14="http://schemas.microsoft.com/office/powerpoint/2010/main" val="113273724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697232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AB4EF4F-0A84-4C50-B171-F044231527B2}"/>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Picture Placeholder 6">
            <a:extLst>
              <a:ext uri="{FF2B5EF4-FFF2-40B4-BE49-F238E27FC236}">
                <a16:creationId xmlns:a16="http://schemas.microsoft.com/office/drawing/2014/main" id="{18957288-25D1-4D25-BECD-5A2E6A888185}"/>
              </a:ext>
            </a:extLst>
          </p:cNvPr>
          <p:cNvSpPr>
            <a:spLocks noGrp="1"/>
          </p:cNvSpPr>
          <p:nvPr>
            <p:ph type="pic" sz="quarter" idx="13"/>
          </p:nvPr>
        </p:nvSpPr>
        <p:spPr>
          <a:xfrm>
            <a:off x="3236595" y="260350"/>
            <a:ext cx="4492625" cy="6300788"/>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noProof="0"/>
              <a:t>Click icon to add picture</a:t>
            </a:r>
            <a:endParaRPr lang="en-US" noProof="0" dirty="0"/>
          </a:p>
        </p:txBody>
      </p:sp>
      <p:sp>
        <p:nvSpPr>
          <p:cNvPr id="6" name="Picture Placeholder 6">
            <a:extLst>
              <a:ext uri="{FF2B5EF4-FFF2-40B4-BE49-F238E27FC236}">
                <a16:creationId xmlns:a16="http://schemas.microsoft.com/office/drawing/2014/main" id="{3F6FD22A-5FDA-45EC-BE49-3C0E30A397B0}"/>
              </a:ext>
            </a:extLst>
          </p:cNvPr>
          <p:cNvSpPr>
            <a:spLocks noGrp="1"/>
          </p:cNvSpPr>
          <p:nvPr>
            <p:ph type="pic" sz="quarter" idx="15"/>
          </p:nvPr>
        </p:nvSpPr>
        <p:spPr>
          <a:xfrm>
            <a:off x="7839076" y="260350"/>
            <a:ext cx="4052888" cy="3803650"/>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noProof="0"/>
              <a:t>Click icon to add picture</a:t>
            </a:r>
            <a:endParaRPr lang="en-US" noProof="0" dirty="0"/>
          </a:p>
        </p:txBody>
      </p:sp>
      <p:sp>
        <p:nvSpPr>
          <p:cNvPr id="7" name="Picture Placeholder 6">
            <a:extLst>
              <a:ext uri="{FF2B5EF4-FFF2-40B4-BE49-F238E27FC236}">
                <a16:creationId xmlns:a16="http://schemas.microsoft.com/office/drawing/2014/main" id="{B64BDA74-9644-41EB-984D-939D27B60F3F}"/>
              </a:ext>
            </a:extLst>
          </p:cNvPr>
          <p:cNvSpPr>
            <a:spLocks noGrp="1"/>
          </p:cNvSpPr>
          <p:nvPr>
            <p:ph type="pic" sz="quarter" idx="16"/>
          </p:nvPr>
        </p:nvSpPr>
        <p:spPr>
          <a:xfrm>
            <a:off x="7839076" y="4165600"/>
            <a:ext cx="4052888" cy="2395538"/>
          </a:xfrm>
          <a:solidFill>
            <a:schemeClr val="bg1">
              <a:lumMod val="95000"/>
            </a:schemeClr>
          </a:solidFill>
        </p:spPr>
        <p:txBody>
          <a:bodyPr vert="horz" lIns="91440" tIns="45720" rIns="91440" bIns="45720" rtlCol="0">
            <a:normAutofit/>
          </a:bodyPr>
          <a:lstStyle>
            <a:lvl1pPr>
              <a:defRPr lang="en-US" sz="1800"/>
            </a:lvl1pPr>
          </a:lstStyle>
          <a:p>
            <a:pPr marL="0" lvl="0" indent="0" algn="ctr">
              <a:buNone/>
            </a:pPr>
            <a:r>
              <a:rPr lang="en-US" noProof="0"/>
              <a:t>Click icon to add picture</a:t>
            </a:r>
            <a:endParaRPr lang="en-US" noProof="0" dirty="0"/>
          </a:p>
        </p:txBody>
      </p:sp>
      <p:sp>
        <p:nvSpPr>
          <p:cNvPr id="8" name="Title 1">
            <a:extLst>
              <a:ext uri="{FF2B5EF4-FFF2-40B4-BE49-F238E27FC236}">
                <a16:creationId xmlns:a16="http://schemas.microsoft.com/office/drawing/2014/main" id="{531D0563-B39F-46E6-AC0D-1CDBD9E8989A}"/>
              </a:ext>
            </a:extLst>
          </p:cNvPr>
          <p:cNvSpPr>
            <a:spLocks noGrp="1"/>
          </p:cNvSpPr>
          <p:nvPr>
            <p:ph type="title" hasCustomPrompt="1"/>
          </p:nvPr>
        </p:nvSpPr>
        <p:spPr>
          <a:xfrm>
            <a:off x="518160" y="524172"/>
            <a:ext cx="2578099" cy="2508588"/>
          </a:xfrm>
        </p:spPr>
        <p:txBody>
          <a:bodyPr lIns="0" anchor="t">
            <a:normAutofit/>
          </a:bodyPr>
          <a:lstStyle>
            <a:lvl1pPr algn="l">
              <a:defRPr sz="4000">
                <a:latin typeface="+mj-lt"/>
              </a:defRPr>
            </a:lvl1pPr>
          </a:lstStyle>
          <a:p>
            <a:r>
              <a:rPr lang="en-US" noProof="0"/>
              <a:t>Click to Add </a:t>
            </a:r>
            <a:br>
              <a:rPr lang="en-US" noProof="0"/>
            </a:br>
            <a:r>
              <a:rPr lang="en-US" noProof="0"/>
              <a:t>Slide Title Here</a:t>
            </a:r>
          </a:p>
        </p:txBody>
      </p:sp>
      <p:sp>
        <p:nvSpPr>
          <p:cNvPr id="9" name="Shape 62">
            <a:extLst>
              <a:ext uri="{FF2B5EF4-FFF2-40B4-BE49-F238E27FC236}">
                <a16:creationId xmlns:a16="http://schemas.microsoft.com/office/drawing/2014/main" id="{77A2F74A-3B1A-417B-8998-62F0E7EF0E74}"/>
              </a:ext>
            </a:extLst>
          </p:cNvPr>
          <p:cNvSpPr/>
          <p:nvPr userDrawn="1"/>
        </p:nvSpPr>
        <p:spPr>
          <a:xfrm rot="16200000" flipV="1">
            <a:off x="965155" y="-703069"/>
            <a:ext cx="0" cy="1930310"/>
          </a:xfrm>
          <a:prstGeom prst="line">
            <a:avLst/>
          </a:prstGeom>
          <a:ln w="19050">
            <a:solidFill>
              <a:schemeClr val="tx2"/>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lang="en-US" sz="1500" noProof="0" dirty="0"/>
          </a:p>
        </p:txBody>
      </p:sp>
    </p:spTree>
    <p:extLst>
      <p:ext uri="{BB962C8B-B14F-4D97-AF65-F5344CB8AC3E}">
        <p14:creationId xmlns:p14="http://schemas.microsoft.com/office/powerpoint/2010/main" val="125293779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3" name="Picture Placeholder 4">
            <a:extLst>
              <a:ext uri="{FF2B5EF4-FFF2-40B4-BE49-F238E27FC236}">
                <a16:creationId xmlns:a16="http://schemas.microsoft.com/office/drawing/2014/main" id="{AC817481-FC70-46B9-B779-4E5C04778C8E}"/>
              </a:ext>
            </a:extLst>
          </p:cNvPr>
          <p:cNvSpPr>
            <a:spLocks noGrp="1"/>
          </p:cNvSpPr>
          <p:nvPr>
            <p:ph type="pic" sz="quarter" idx="10"/>
          </p:nvPr>
        </p:nvSpPr>
        <p:spPr>
          <a:xfrm>
            <a:off x="212725" y="198755"/>
            <a:ext cx="3856038" cy="4235450"/>
          </a:xfrm>
          <a:solidFill>
            <a:schemeClr val="bg1">
              <a:lumMod val="95000"/>
            </a:schemeClr>
          </a:solidFill>
        </p:spPr>
        <p:txBody>
          <a:bodyPr/>
          <a:lstStyle/>
          <a:p>
            <a:r>
              <a:rPr lang="en-US"/>
              <a:t>Click icon to add picture</a:t>
            </a:r>
            <a:endParaRPr lang="en-US" dirty="0"/>
          </a:p>
        </p:txBody>
      </p:sp>
      <p:sp>
        <p:nvSpPr>
          <p:cNvPr id="4" name="Picture Placeholder 4">
            <a:extLst>
              <a:ext uri="{FF2B5EF4-FFF2-40B4-BE49-F238E27FC236}">
                <a16:creationId xmlns:a16="http://schemas.microsoft.com/office/drawing/2014/main" id="{D653D0B5-B695-4544-91E9-B8223EA713FF}"/>
              </a:ext>
            </a:extLst>
          </p:cNvPr>
          <p:cNvSpPr>
            <a:spLocks noGrp="1"/>
          </p:cNvSpPr>
          <p:nvPr>
            <p:ph type="pic" sz="quarter" idx="11"/>
          </p:nvPr>
        </p:nvSpPr>
        <p:spPr>
          <a:xfrm>
            <a:off x="4312285" y="198755"/>
            <a:ext cx="7651115" cy="4235450"/>
          </a:xfrm>
          <a:solidFill>
            <a:schemeClr val="bg1">
              <a:lumMod val="95000"/>
            </a:schemeClr>
          </a:solidFill>
        </p:spPr>
        <p:txBody>
          <a:bodyPr/>
          <a:lstStyle/>
          <a:p>
            <a:r>
              <a:rPr lang="en-US"/>
              <a:t>Click icon to add picture</a:t>
            </a:r>
            <a:endParaRPr lang="en-US" dirty="0"/>
          </a:p>
        </p:txBody>
      </p:sp>
      <p:sp>
        <p:nvSpPr>
          <p:cNvPr id="5" name="Picture Placeholder 4">
            <a:extLst>
              <a:ext uri="{FF2B5EF4-FFF2-40B4-BE49-F238E27FC236}">
                <a16:creationId xmlns:a16="http://schemas.microsoft.com/office/drawing/2014/main" id="{00DB6AEA-811C-4554-97AF-7D4F2639BDC7}"/>
              </a:ext>
            </a:extLst>
          </p:cNvPr>
          <p:cNvSpPr>
            <a:spLocks noGrp="1"/>
          </p:cNvSpPr>
          <p:nvPr>
            <p:ph type="pic" sz="quarter" idx="12"/>
          </p:nvPr>
        </p:nvSpPr>
        <p:spPr>
          <a:xfrm>
            <a:off x="213361" y="4648200"/>
            <a:ext cx="7651116" cy="2011679"/>
          </a:xfrm>
          <a:solidFill>
            <a:schemeClr val="bg1">
              <a:lumMod val="95000"/>
            </a:schemeClr>
          </a:solidFill>
        </p:spPr>
        <p:txBody>
          <a:bodyPr/>
          <a:lstStyle/>
          <a:p>
            <a:r>
              <a:rPr lang="en-US"/>
              <a:t>Click icon to add picture</a:t>
            </a:r>
            <a:endParaRPr lang="en-US" dirty="0"/>
          </a:p>
        </p:txBody>
      </p:sp>
      <p:sp>
        <p:nvSpPr>
          <p:cNvPr id="6" name="Picture Placeholder 4">
            <a:extLst>
              <a:ext uri="{FF2B5EF4-FFF2-40B4-BE49-F238E27FC236}">
                <a16:creationId xmlns:a16="http://schemas.microsoft.com/office/drawing/2014/main" id="{75694821-2A94-40B8-8AAD-3E3762AFD388}"/>
              </a:ext>
            </a:extLst>
          </p:cNvPr>
          <p:cNvSpPr>
            <a:spLocks noGrp="1"/>
          </p:cNvSpPr>
          <p:nvPr>
            <p:ph type="pic" sz="quarter" idx="13"/>
          </p:nvPr>
        </p:nvSpPr>
        <p:spPr>
          <a:xfrm>
            <a:off x="8122919" y="4648200"/>
            <a:ext cx="3855721" cy="2011679"/>
          </a:xfrm>
          <a:solidFill>
            <a:schemeClr val="bg1">
              <a:lumMod val="95000"/>
            </a:schemeClr>
          </a:solidFill>
        </p:spPr>
        <p:txBody>
          <a:bodyPr/>
          <a:lstStyle/>
          <a:p>
            <a:r>
              <a:rPr lang="en-US"/>
              <a:t>Click icon to add picture</a:t>
            </a:r>
            <a:endParaRPr lang="en-US" dirty="0"/>
          </a:p>
        </p:txBody>
      </p:sp>
    </p:spTree>
    <p:extLst>
      <p:ext uri="{BB962C8B-B14F-4D97-AF65-F5344CB8AC3E}">
        <p14:creationId xmlns:p14="http://schemas.microsoft.com/office/powerpoint/2010/main" val="3532277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Slide Divider with Image">
    <p:bg>
      <p:bgPr>
        <a:solidFill>
          <a:schemeClr val="accent1"/>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D373C762-8092-4F49-BC46-91BCA0557F23}"/>
              </a:ext>
            </a:extLst>
          </p:cNvPr>
          <p:cNvSpPr>
            <a:spLocks noGrp="1"/>
          </p:cNvSpPr>
          <p:nvPr>
            <p:ph type="pic" sz="quarter" idx="10"/>
          </p:nvPr>
        </p:nvSpPr>
        <p:spPr>
          <a:xfrm>
            <a:off x="0" y="0"/>
            <a:ext cx="12191999" cy="6858000"/>
          </a:xfrm>
          <a:custGeom>
            <a:avLst/>
            <a:gdLst>
              <a:gd name="connsiteX0" fmla="*/ 0 w 12191999"/>
              <a:gd name="connsiteY0" fmla="*/ 0 h 6858000"/>
              <a:gd name="connsiteX1" fmla="*/ 12191999 w 12191999"/>
              <a:gd name="connsiteY1" fmla="*/ 0 h 6858000"/>
              <a:gd name="connsiteX2" fmla="*/ 12191999 w 12191999"/>
              <a:gd name="connsiteY2" fmla="*/ 2430682 h 6858000"/>
              <a:gd name="connsiteX3" fmla="*/ 3823504 w 12191999"/>
              <a:gd name="connsiteY3" fmla="*/ 2430682 h 6858000"/>
              <a:gd name="connsiteX4" fmla="*/ 3823504 w 12191999"/>
              <a:gd name="connsiteY4" fmla="*/ 6335120 h 6858000"/>
              <a:gd name="connsiteX5" fmla="*/ 12191999 w 12191999"/>
              <a:gd name="connsiteY5" fmla="*/ 6335120 h 6858000"/>
              <a:gd name="connsiteX6" fmla="*/ 12191999 w 12191999"/>
              <a:gd name="connsiteY6" fmla="*/ 6858000 h 6858000"/>
              <a:gd name="connsiteX7" fmla="*/ 0 w 12191999"/>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1999" h="6858000">
                <a:moveTo>
                  <a:pt x="0" y="0"/>
                </a:moveTo>
                <a:lnTo>
                  <a:pt x="12191999" y="0"/>
                </a:lnTo>
                <a:lnTo>
                  <a:pt x="12191999" y="2430682"/>
                </a:lnTo>
                <a:lnTo>
                  <a:pt x="3823504" y="2430682"/>
                </a:lnTo>
                <a:lnTo>
                  <a:pt x="3823504" y="6335120"/>
                </a:lnTo>
                <a:lnTo>
                  <a:pt x="12191999" y="6335120"/>
                </a:lnTo>
                <a:lnTo>
                  <a:pt x="12191999" y="6858000"/>
                </a:lnTo>
                <a:lnTo>
                  <a:pt x="0" y="6858000"/>
                </a:lnTo>
                <a:close/>
              </a:path>
            </a:pathLst>
          </a:custGeom>
          <a:solidFill>
            <a:schemeClr val="bg1"/>
          </a:solidFill>
        </p:spPr>
        <p:txBody>
          <a:bodyPr wrap="square">
            <a:noAutofit/>
          </a:bodyPr>
          <a:lstStyle/>
          <a:p>
            <a:r>
              <a:rPr lang="en-US"/>
              <a:t>Click icon to add picture</a:t>
            </a:r>
            <a:endParaRPr lang="en-US" dirty="0"/>
          </a:p>
        </p:txBody>
      </p:sp>
      <p:sp>
        <p:nvSpPr>
          <p:cNvPr id="8" name="Title 1">
            <a:extLst>
              <a:ext uri="{FF2B5EF4-FFF2-40B4-BE49-F238E27FC236}">
                <a16:creationId xmlns:a16="http://schemas.microsoft.com/office/drawing/2014/main" id="{0E919B9B-5D3F-4FF0-A499-8925E9560B94}"/>
              </a:ext>
            </a:extLst>
          </p:cNvPr>
          <p:cNvSpPr>
            <a:spLocks noGrp="1"/>
          </p:cNvSpPr>
          <p:nvPr>
            <p:ph type="title" hasCustomPrompt="1"/>
          </p:nvPr>
        </p:nvSpPr>
        <p:spPr>
          <a:xfrm>
            <a:off x="4403208" y="2870519"/>
            <a:ext cx="7252505" cy="891250"/>
          </a:xfrm>
        </p:spPr>
        <p:txBody>
          <a:bodyPr anchor="t">
            <a:noAutofit/>
          </a:bodyPr>
          <a:lstStyle>
            <a:lvl1pPr>
              <a:defRPr sz="5000" b="1">
                <a:solidFill>
                  <a:schemeClr val="bg1"/>
                </a:solidFill>
                <a:latin typeface="+mj-lt"/>
              </a:defRPr>
            </a:lvl1pPr>
          </a:lstStyle>
          <a:p>
            <a:r>
              <a:rPr lang="en-US" dirty="0"/>
              <a:t>CLICK TO ADD TITLE</a:t>
            </a:r>
          </a:p>
        </p:txBody>
      </p:sp>
      <p:sp>
        <p:nvSpPr>
          <p:cNvPr id="9" name="Text Placeholder 12">
            <a:extLst>
              <a:ext uri="{FF2B5EF4-FFF2-40B4-BE49-F238E27FC236}">
                <a16:creationId xmlns:a16="http://schemas.microsoft.com/office/drawing/2014/main" id="{89A80859-BDA6-44AA-A750-4E06108B9B2B}"/>
              </a:ext>
            </a:extLst>
          </p:cNvPr>
          <p:cNvSpPr>
            <a:spLocks noGrp="1"/>
          </p:cNvSpPr>
          <p:nvPr>
            <p:ph type="body" sz="quarter" idx="14" hasCustomPrompt="1"/>
          </p:nvPr>
        </p:nvSpPr>
        <p:spPr>
          <a:xfrm>
            <a:off x="4403209" y="3958542"/>
            <a:ext cx="7252504" cy="338549"/>
          </a:xfrm>
        </p:spPr>
        <p:txBody>
          <a:bodyPr>
            <a:normAutofit/>
          </a:bodyPr>
          <a:lstStyle>
            <a:lvl1pPr marL="0" indent="0">
              <a:buNone/>
              <a:defRPr sz="1600" spc="300">
                <a:solidFill>
                  <a:schemeClr val="bg1"/>
                </a:solidFill>
                <a:latin typeface="+mn-lt"/>
                <a:cs typeface="Arial" panose="020B0604020202020204" pitchFamily="34" charset="0"/>
              </a:defRPr>
            </a:lvl1pPr>
          </a:lstStyle>
          <a:p>
            <a:pPr lvl="0"/>
            <a:r>
              <a:rPr lang="en-US" dirty="0"/>
              <a:t>SUBTITLE GOES HERE</a:t>
            </a:r>
          </a:p>
        </p:txBody>
      </p:sp>
      <p:sp>
        <p:nvSpPr>
          <p:cNvPr id="10" name="Shape 62">
            <a:extLst>
              <a:ext uri="{FF2B5EF4-FFF2-40B4-BE49-F238E27FC236}">
                <a16:creationId xmlns:a16="http://schemas.microsoft.com/office/drawing/2014/main" id="{171AB7B1-2963-43C8-84A5-2FCF188ACF42}"/>
              </a:ext>
            </a:extLst>
          </p:cNvPr>
          <p:cNvSpPr/>
          <p:nvPr userDrawn="1"/>
        </p:nvSpPr>
        <p:spPr>
          <a:xfrm rot="16200000" flipV="1">
            <a:off x="4788658" y="2817190"/>
            <a:ext cx="0" cy="1930310"/>
          </a:xfrm>
          <a:prstGeom prst="line">
            <a:avLst/>
          </a:prstGeom>
          <a:ln w="25400">
            <a:solidFill>
              <a:schemeClr val="bg1"/>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4235650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lide Divider 2">
    <p:bg>
      <p:bgPr>
        <a:solidFill>
          <a:schemeClr val="accent1"/>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B652B907-27B2-46E0-B157-E5617EF0413D}"/>
              </a:ext>
            </a:extLst>
          </p:cNvPr>
          <p:cNvSpPr>
            <a:spLocks noGrp="1"/>
          </p:cNvSpPr>
          <p:nvPr>
            <p:ph type="pic" sz="quarter" idx="10"/>
          </p:nvPr>
        </p:nvSpPr>
        <p:spPr>
          <a:xfrm>
            <a:off x="0" y="0"/>
            <a:ext cx="12191999" cy="6858000"/>
          </a:xfrm>
          <a:custGeom>
            <a:avLst/>
            <a:gdLst>
              <a:gd name="connsiteX0" fmla="*/ 0 w 12191999"/>
              <a:gd name="connsiteY0" fmla="*/ 0 h 6553196"/>
              <a:gd name="connsiteX1" fmla="*/ 12191999 w 12191999"/>
              <a:gd name="connsiteY1" fmla="*/ 0 h 6553196"/>
              <a:gd name="connsiteX2" fmla="*/ 12191999 w 12191999"/>
              <a:gd name="connsiteY2" fmla="*/ 6553196 h 6553196"/>
              <a:gd name="connsiteX3" fmla="*/ 9099630 w 12191999"/>
              <a:gd name="connsiteY3" fmla="*/ 6553196 h 6553196"/>
              <a:gd name="connsiteX4" fmla="*/ 9099630 w 12191999"/>
              <a:gd name="connsiteY4" fmla="*/ 2953562 h 6553196"/>
              <a:gd name="connsiteX5" fmla="*/ 731134 w 12191999"/>
              <a:gd name="connsiteY5" fmla="*/ 2953562 h 6553196"/>
              <a:gd name="connsiteX6" fmla="*/ 731134 w 12191999"/>
              <a:gd name="connsiteY6" fmla="*/ 6553196 h 6553196"/>
              <a:gd name="connsiteX7" fmla="*/ 0 w 12191999"/>
              <a:gd name="connsiteY7" fmla="*/ 6553196 h 6553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1999" h="6553196">
                <a:moveTo>
                  <a:pt x="0" y="0"/>
                </a:moveTo>
                <a:lnTo>
                  <a:pt x="12191999" y="0"/>
                </a:lnTo>
                <a:lnTo>
                  <a:pt x="12191999" y="6553196"/>
                </a:lnTo>
                <a:lnTo>
                  <a:pt x="9099630" y="6553196"/>
                </a:lnTo>
                <a:lnTo>
                  <a:pt x="9099630" y="2953562"/>
                </a:lnTo>
                <a:lnTo>
                  <a:pt x="731134" y="2953562"/>
                </a:lnTo>
                <a:lnTo>
                  <a:pt x="731134" y="6553196"/>
                </a:lnTo>
                <a:lnTo>
                  <a:pt x="0" y="6553196"/>
                </a:lnTo>
                <a:close/>
              </a:path>
            </a:pathLst>
          </a:custGeom>
          <a:solidFill>
            <a:schemeClr val="bg1"/>
          </a:solidFill>
        </p:spPr>
        <p:txBody>
          <a:bodyPr wrap="square">
            <a:noAutofit/>
          </a:bodyPr>
          <a:lstStyle>
            <a:lvl1pPr>
              <a:defRPr>
                <a:latin typeface="+mn-lt"/>
              </a:defRPr>
            </a:lvl1pPr>
          </a:lstStyle>
          <a:p>
            <a:r>
              <a:rPr lang="en-US"/>
              <a:t>Click icon to add picture</a:t>
            </a:r>
            <a:endParaRPr lang="en-US" dirty="0"/>
          </a:p>
        </p:txBody>
      </p:sp>
      <p:sp>
        <p:nvSpPr>
          <p:cNvPr id="7" name="Title 1">
            <a:extLst>
              <a:ext uri="{FF2B5EF4-FFF2-40B4-BE49-F238E27FC236}">
                <a16:creationId xmlns:a16="http://schemas.microsoft.com/office/drawing/2014/main" id="{81AEE170-55AC-411A-B257-BD682DE716D0}"/>
              </a:ext>
            </a:extLst>
          </p:cNvPr>
          <p:cNvSpPr>
            <a:spLocks noGrp="1"/>
          </p:cNvSpPr>
          <p:nvPr>
            <p:ph type="title" hasCustomPrompt="1"/>
          </p:nvPr>
        </p:nvSpPr>
        <p:spPr>
          <a:xfrm>
            <a:off x="1220164" y="3379810"/>
            <a:ext cx="7252505" cy="891250"/>
          </a:xfrm>
        </p:spPr>
        <p:txBody>
          <a:bodyPr anchor="t">
            <a:noAutofit/>
          </a:bodyPr>
          <a:lstStyle>
            <a:lvl1pPr algn="l">
              <a:defRPr sz="5000" b="1">
                <a:solidFill>
                  <a:schemeClr val="bg1"/>
                </a:solidFill>
                <a:latin typeface="+mj-lt"/>
              </a:defRPr>
            </a:lvl1pPr>
          </a:lstStyle>
          <a:p>
            <a:r>
              <a:rPr lang="en-US" dirty="0"/>
              <a:t>CLICK TO ADD TITLE</a:t>
            </a:r>
          </a:p>
        </p:txBody>
      </p:sp>
      <p:sp>
        <p:nvSpPr>
          <p:cNvPr id="8" name="Text Placeholder 12">
            <a:extLst>
              <a:ext uri="{FF2B5EF4-FFF2-40B4-BE49-F238E27FC236}">
                <a16:creationId xmlns:a16="http://schemas.microsoft.com/office/drawing/2014/main" id="{92D701DC-3803-4D06-BFB3-A9F78E4022EF}"/>
              </a:ext>
            </a:extLst>
          </p:cNvPr>
          <p:cNvSpPr>
            <a:spLocks noGrp="1"/>
          </p:cNvSpPr>
          <p:nvPr>
            <p:ph type="body" sz="quarter" idx="14" hasCustomPrompt="1"/>
          </p:nvPr>
        </p:nvSpPr>
        <p:spPr>
          <a:xfrm>
            <a:off x="1220165" y="4467833"/>
            <a:ext cx="7252504" cy="338549"/>
          </a:xfrm>
        </p:spPr>
        <p:txBody>
          <a:bodyPr>
            <a:normAutofit/>
          </a:bodyPr>
          <a:lstStyle>
            <a:lvl1pPr marL="0" indent="0" algn="l">
              <a:buNone/>
              <a:defRPr sz="1600" spc="300">
                <a:solidFill>
                  <a:schemeClr val="bg1"/>
                </a:solidFill>
                <a:latin typeface="+mn-lt"/>
                <a:cs typeface="Arial" panose="020B0604020202020204" pitchFamily="34" charset="0"/>
              </a:defRPr>
            </a:lvl1pPr>
          </a:lstStyle>
          <a:p>
            <a:pPr lvl="0"/>
            <a:r>
              <a:rPr lang="en-US" dirty="0"/>
              <a:t>SUBTITLE GOES HERE</a:t>
            </a:r>
          </a:p>
        </p:txBody>
      </p:sp>
      <p:sp>
        <p:nvSpPr>
          <p:cNvPr id="9" name="Shape 62">
            <a:extLst>
              <a:ext uri="{FF2B5EF4-FFF2-40B4-BE49-F238E27FC236}">
                <a16:creationId xmlns:a16="http://schemas.microsoft.com/office/drawing/2014/main" id="{71FB5177-8D30-4482-99E2-8BFEB1D37D9E}"/>
              </a:ext>
            </a:extLst>
          </p:cNvPr>
          <p:cNvSpPr/>
          <p:nvPr userDrawn="1"/>
        </p:nvSpPr>
        <p:spPr>
          <a:xfrm rot="16200000" flipV="1">
            <a:off x="1285385" y="3006251"/>
            <a:ext cx="0" cy="2570770"/>
          </a:xfrm>
          <a:prstGeom prst="line">
            <a:avLst/>
          </a:prstGeom>
          <a:ln w="25400">
            <a:solidFill>
              <a:schemeClr val="bg1"/>
            </a:solidFill>
            <a:miter lim="400000"/>
          </a:ln>
        </p:spPr>
        <p:txBody>
          <a:bodyPr lIns="19050" tIns="19050" rIns="19050" bIns="19050" anchor="ctr"/>
          <a:lstStyle/>
          <a:p>
            <a:pPr algn="l">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93417881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Custom Layou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AC775-D0E4-4AE8-B104-8AF0CC99549B}"/>
              </a:ext>
            </a:extLst>
          </p:cNvPr>
          <p:cNvSpPr>
            <a:spLocks noGrp="1"/>
          </p:cNvSpPr>
          <p:nvPr>
            <p:ph type="title" hasCustomPrompt="1"/>
          </p:nvPr>
        </p:nvSpPr>
        <p:spPr>
          <a:xfrm>
            <a:off x="826626" y="4867539"/>
            <a:ext cx="2275389" cy="1025525"/>
          </a:xfrm>
          <a:noFill/>
        </p:spPr>
        <p:txBody>
          <a:bodyPr vert="horz" lIns="0" tIns="45720" rIns="91440" bIns="0" rtlCol="0" anchor="b">
            <a:noAutofit/>
          </a:bodyPr>
          <a:lstStyle>
            <a:lvl1pPr>
              <a:defRPr lang="en-US" sz="5000" b="1">
                <a:solidFill>
                  <a:schemeClr val="tx2"/>
                </a:solidFill>
                <a:latin typeface="+mj-lt"/>
              </a:defRPr>
            </a:lvl1pPr>
          </a:lstStyle>
          <a:p>
            <a:pPr marL="0" lvl="0"/>
            <a:r>
              <a:rPr lang="en-US" dirty="0"/>
              <a:t>Agenda</a:t>
            </a:r>
          </a:p>
        </p:txBody>
      </p:sp>
      <p:sp>
        <p:nvSpPr>
          <p:cNvPr id="29" name="Picture Placeholder 28">
            <a:extLst>
              <a:ext uri="{FF2B5EF4-FFF2-40B4-BE49-F238E27FC236}">
                <a16:creationId xmlns:a16="http://schemas.microsoft.com/office/drawing/2014/main" id="{AA648B5A-E380-4E42-882E-71EBF6838E22}"/>
              </a:ext>
            </a:extLst>
          </p:cNvPr>
          <p:cNvSpPr>
            <a:spLocks noGrp="1"/>
          </p:cNvSpPr>
          <p:nvPr>
            <p:ph type="pic" sz="quarter" idx="12"/>
          </p:nvPr>
        </p:nvSpPr>
        <p:spPr>
          <a:xfrm>
            <a:off x="8634413" y="812800"/>
            <a:ext cx="3557587" cy="5232400"/>
          </a:xfrm>
        </p:spPr>
        <p:txBody>
          <a:bodyPr/>
          <a:lstStyle>
            <a:lvl1pPr>
              <a:defRPr>
                <a:latin typeface="+mn-lt"/>
              </a:defRPr>
            </a:lvl1pPr>
          </a:lstStyle>
          <a:p>
            <a:r>
              <a:rPr lang="en-US"/>
              <a:t>Click icon to add picture</a:t>
            </a:r>
            <a:endParaRPr lang="en-US" dirty="0"/>
          </a:p>
        </p:txBody>
      </p:sp>
      <p:sp>
        <p:nvSpPr>
          <p:cNvPr id="32" name="Text Placeholder 30">
            <a:extLst>
              <a:ext uri="{FF2B5EF4-FFF2-40B4-BE49-F238E27FC236}">
                <a16:creationId xmlns:a16="http://schemas.microsoft.com/office/drawing/2014/main" id="{A0A47E85-3BCA-460F-8AB1-52D89AC152B5}"/>
              </a:ext>
            </a:extLst>
          </p:cNvPr>
          <p:cNvSpPr>
            <a:spLocks noGrp="1"/>
          </p:cNvSpPr>
          <p:nvPr>
            <p:ph type="body" sz="quarter" idx="11" hasCustomPrompt="1"/>
          </p:nvPr>
        </p:nvSpPr>
        <p:spPr>
          <a:xfrm>
            <a:off x="4155313" y="879710"/>
            <a:ext cx="4294206" cy="755650"/>
          </a:xfrm>
        </p:spPr>
        <p:txBody>
          <a:bodyPr anchor="ctr">
            <a:normAutofit/>
          </a:bodyPr>
          <a:lstStyle>
            <a:lvl1pPr marL="0" indent="0">
              <a:buNone/>
              <a:defRPr sz="16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3" name="Text Placeholder 30">
            <a:extLst>
              <a:ext uri="{FF2B5EF4-FFF2-40B4-BE49-F238E27FC236}">
                <a16:creationId xmlns:a16="http://schemas.microsoft.com/office/drawing/2014/main" id="{D357C748-EEC9-489A-BCC6-CA3A91E3F2AD}"/>
              </a:ext>
            </a:extLst>
          </p:cNvPr>
          <p:cNvSpPr>
            <a:spLocks noGrp="1"/>
          </p:cNvSpPr>
          <p:nvPr>
            <p:ph type="body" sz="quarter" idx="13" hasCustomPrompt="1"/>
          </p:nvPr>
        </p:nvSpPr>
        <p:spPr>
          <a:xfrm>
            <a:off x="4155313" y="1956155"/>
            <a:ext cx="4294206" cy="755650"/>
          </a:xfrm>
        </p:spPr>
        <p:txBody>
          <a:bodyPr anchor="ctr">
            <a:normAutofit/>
          </a:bodyPr>
          <a:lstStyle>
            <a:lvl1pPr marL="0" indent="0">
              <a:spcBef>
                <a:spcPts val="0"/>
              </a:spcBef>
              <a:buNone/>
              <a:defRPr sz="16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4" name="Text Placeholder 30">
            <a:extLst>
              <a:ext uri="{FF2B5EF4-FFF2-40B4-BE49-F238E27FC236}">
                <a16:creationId xmlns:a16="http://schemas.microsoft.com/office/drawing/2014/main" id="{59136E3C-98E8-457D-ABD1-BA278DBB491B}"/>
              </a:ext>
            </a:extLst>
          </p:cNvPr>
          <p:cNvSpPr>
            <a:spLocks noGrp="1"/>
          </p:cNvSpPr>
          <p:nvPr>
            <p:ph type="body" sz="quarter" idx="14" hasCustomPrompt="1"/>
          </p:nvPr>
        </p:nvSpPr>
        <p:spPr>
          <a:xfrm>
            <a:off x="4155313" y="3032600"/>
            <a:ext cx="4294206" cy="755650"/>
          </a:xfrm>
        </p:spPr>
        <p:txBody>
          <a:bodyPr anchor="ctr">
            <a:normAutofit/>
          </a:bodyPr>
          <a:lstStyle>
            <a:lvl1pPr marL="0" indent="0">
              <a:spcBef>
                <a:spcPts val="0"/>
              </a:spcBef>
              <a:buNone/>
              <a:defRPr sz="16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5" name="Text Placeholder 30">
            <a:extLst>
              <a:ext uri="{FF2B5EF4-FFF2-40B4-BE49-F238E27FC236}">
                <a16:creationId xmlns:a16="http://schemas.microsoft.com/office/drawing/2014/main" id="{3F9938E0-7CFD-4C1C-88B0-388D25B8B1B8}"/>
              </a:ext>
            </a:extLst>
          </p:cNvPr>
          <p:cNvSpPr>
            <a:spLocks noGrp="1"/>
          </p:cNvSpPr>
          <p:nvPr>
            <p:ph type="body" sz="quarter" idx="15" hasCustomPrompt="1"/>
          </p:nvPr>
        </p:nvSpPr>
        <p:spPr>
          <a:xfrm>
            <a:off x="4155313" y="4109045"/>
            <a:ext cx="4294206" cy="755650"/>
          </a:xfrm>
        </p:spPr>
        <p:txBody>
          <a:bodyPr anchor="ctr">
            <a:normAutofit/>
          </a:bodyPr>
          <a:lstStyle>
            <a:lvl1pPr marL="0" indent="0">
              <a:spcBef>
                <a:spcPts val="0"/>
              </a:spcBef>
              <a:buNone/>
              <a:defRPr sz="16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6" name="Text Placeholder 30">
            <a:extLst>
              <a:ext uri="{FF2B5EF4-FFF2-40B4-BE49-F238E27FC236}">
                <a16:creationId xmlns:a16="http://schemas.microsoft.com/office/drawing/2014/main" id="{D274E9A2-3272-442A-A247-A383255C45F7}"/>
              </a:ext>
            </a:extLst>
          </p:cNvPr>
          <p:cNvSpPr>
            <a:spLocks noGrp="1"/>
          </p:cNvSpPr>
          <p:nvPr>
            <p:ph type="body" sz="quarter" idx="16" hasCustomPrompt="1"/>
          </p:nvPr>
        </p:nvSpPr>
        <p:spPr>
          <a:xfrm>
            <a:off x="4155313" y="5185490"/>
            <a:ext cx="4294206" cy="755650"/>
          </a:xfrm>
        </p:spPr>
        <p:txBody>
          <a:bodyPr anchor="ctr">
            <a:normAutofit/>
          </a:bodyPr>
          <a:lstStyle>
            <a:lvl1pPr marL="0" indent="0">
              <a:spcBef>
                <a:spcPts val="0"/>
              </a:spcBef>
              <a:buNone/>
              <a:defRPr sz="16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42" name="Shape 62">
            <a:extLst>
              <a:ext uri="{FF2B5EF4-FFF2-40B4-BE49-F238E27FC236}">
                <a16:creationId xmlns:a16="http://schemas.microsoft.com/office/drawing/2014/main" id="{2683CBB0-468F-4DD2-853B-FBFFA91B662E}"/>
              </a:ext>
            </a:extLst>
          </p:cNvPr>
          <p:cNvSpPr/>
          <p:nvPr userDrawn="1"/>
        </p:nvSpPr>
        <p:spPr>
          <a:xfrm rot="16200000" flipV="1">
            <a:off x="965155" y="3899540"/>
            <a:ext cx="0" cy="1930310"/>
          </a:xfrm>
          <a:prstGeom prst="line">
            <a:avLst/>
          </a:prstGeom>
          <a:ln w="19050">
            <a:solidFill>
              <a:schemeClr val="tx2"/>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1226060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8_Custom Layou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AC775-D0E4-4AE8-B104-8AF0CC99549B}"/>
              </a:ext>
            </a:extLst>
          </p:cNvPr>
          <p:cNvSpPr>
            <a:spLocks noGrp="1"/>
          </p:cNvSpPr>
          <p:nvPr>
            <p:ph type="title" hasCustomPrompt="1"/>
          </p:nvPr>
        </p:nvSpPr>
        <p:spPr>
          <a:xfrm>
            <a:off x="826626" y="4867539"/>
            <a:ext cx="2356412" cy="1025525"/>
          </a:xfrm>
          <a:noFill/>
        </p:spPr>
        <p:txBody>
          <a:bodyPr vert="horz" lIns="0" tIns="45720" rIns="91440" bIns="0" rtlCol="0" anchor="b">
            <a:noAutofit/>
          </a:bodyPr>
          <a:lstStyle>
            <a:lvl1pPr>
              <a:defRPr lang="en-US" sz="5000" b="1">
                <a:solidFill>
                  <a:schemeClr val="tx2"/>
                </a:solidFill>
                <a:latin typeface="+mj-lt"/>
              </a:defRPr>
            </a:lvl1pPr>
          </a:lstStyle>
          <a:p>
            <a:pPr marL="0" lvl="0"/>
            <a:r>
              <a:rPr lang="en-US" dirty="0"/>
              <a:t>Agenda</a:t>
            </a:r>
          </a:p>
        </p:txBody>
      </p:sp>
      <p:sp>
        <p:nvSpPr>
          <p:cNvPr id="29" name="Picture Placeholder 28">
            <a:extLst>
              <a:ext uri="{FF2B5EF4-FFF2-40B4-BE49-F238E27FC236}">
                <a16:creationId xmlns:a16="http://schemas.microsoft.com/office/drawing/2014/main" id="{AA648B5A-E380-4E42-882E-71EBF6838E22}"/>
              </a:ext>
            </a:extLst>
          </p:cNvPr>
          <p:cNvSpPr>
            <a:spLocks noGrp="1"/>
          </p:cNvSpPr>
          <p:nvPr>
            <p:ph type="pic" sz="quarter" idx="12"/>
          </p:nvPr>
        </p:nvSpPr>
        <p:spPr>
          <a:xfrm>
            <a:off x="3778137" y="2225040"/>
            <a:ext cx="3557587" cy="3668025"/>
          </a:xfrm>
        </p:spPr>
        <p:txBody>
          <a:bodyPr/>
          <a:lstStyle>
            <a:lvl1pPr>
              <a:defRPr>
                <a:latin typeface="+mn-lt"/>
              </a:defRPr>
            </a:lvl1pPr>
          </a:lstStyle>
          <a:p>
            <a:r>
              <a:rPr lang="en-US"/>
              <a:t>Click icon to add picture</a:t>
            </a:r>
            <a:endParaRPr lang="en-US" dirty="0"/>
          </a:p>
        </p:txBody>
      </p:sp>
      <p:sp>
        <p:nvSpPr>
          <p:cNvPr id="32" name="Text Placeholder 30">
            <a:extLst>
              <a:ext uri="{FF2B5EF4-FFF2-40B4-BE49-F238E27FC236}">
                <a16:creationId xmlns:a16="http://schemas.microsoft.com/office/drawing/2014/main" id="{A0A47E85-3BCA-460F-8AB1-52D89AC152B5}"/>
              </a:ext>
            </a:extLst>
          </p:cNvPr>
          <p:cNvSpPr>
            <a:spLocks noGrp="1"/>
          </p:cNvSpPr>
          <p:nvPr>
            <p:ph type="body" sz="quarter" idx="11" hasCustomPrompt="1"/>
          </p:nvPr>
        </p:nvSpPr>
        <p:spPr>
          <a:xfrm>
            <a:off x="7559432" y="2055335"/>
            <a:ext cx="4294206" cy="755650"/>
          </a:xfrm>
        </p:spPr>
        <p:txBody>
          <a:bodyPr anchor="ctr">
            <a:normAutofit/>
          </a:bodyPr>
          <a:lstStyle>
            <a:lvl1pPr marL="0" indent="0">
              <a:buNone/>
              <a:defRPr sz="14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3" name="Text Placeholder 30">
            <a:extLst>
              <a:ext uri="{FF2B5EF4-FFF2-40B4-BE49-F238E27FC236}">
                <a16:creationId xmlns:a16="http://schemas.microsoft.com/office/drawing/2014/main" id="{D357C748-EEC9-489A-BCC6-CA3A91E3F2AD}"/>
              </a:ext>
            </a:extLst>
          </p:cNvPr>
          <p:cNvSpPr>
            <a:spLocks noGrp="1"/>
          </p:cNvSpPr>
          <p:nvPr>
            <p:ph type="body" sz="quarter" idx="13" hasCustomPrompt="1"/>
          </p:nvPr>
        </p:nvSpPr>
        <p:spPr>
          <a:xfrm>
            <a:off x="7559432" y="2782449"/>
            <a:ext cx="4294206" cy="755650"/>
          </a:xfrm>
        </p:spPr>
        <p:txBody>
          <a:bodyPr anchor="ctr">
            <a:normAutofit/>
          </a:bodyPr>
          <a:lstStyle>
            <a:lvl1pPr marL="0" indent="0">
              <a:spcBef>
                <a:spcPts val="0"/>
              </a:spcBef>
              <a:buNone/>
              <a:defRPr sz="14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4" name="Text Placeholder 30">
            <a:extLst>
              <a:ext uri="{FF2B5EF4-FFF2-40B4-BE49-F238E27FC236}">
                <a16:creationId xmlns:a16="http://schemas.microsoft.com/office/drawing/2014/main" id="{59136E3C-98E8-457D-ABD1-BA278DBB491B}"/>
              </a:ext>
            </a:extLst>
          </p:cNvPr>
          <p:cNvSpPr>
            <a:spLocks noGrp="1"/>
          </p:cNvSpPr>
          <p:nvPr>
            <p:ph type="body" sz="quarter" idx="14" hasCustomPrompt="1"/>
          </p:nvPr>
        </p:nvSpPr>
        <p:spPr>
          <a:xfrm>
            <a:off x="7559432" y="4352427"/>
            <a:ext cx="4294206" cy="755650"/>
          </a:xfrm>
        </p:spPr>
        <p:txBody>
          <a:bodyPr anchor="ctr">
            <a:normAutofit/>
          </a:bodyPr>
          <a:lstStyle>
            <a:lvl1pPr marL="0" indent="0">
              <a:spcBef>
                <a:spcPts val="0"/>
              </a:spcBef>
              <a:buNone/>
              <a:defRPr sz="14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5" name="Text Placeholder 30">
            <a:extLst>
              <a:ext uri="{FF2B5EF4-FFF2-40B4-BE49-F238E27FC236}">
                <a16:creationId xmlns:a16="http://schemas.microsoft.com/office/drawing/2014/main" id="{3F9938E0-7CFD-4C1C-88B0-388D25B8B1B8}"/>
              </a:ext>
            </a:extLst>
          </p:cNvPr>
          <p:cNvSpPr>
            <a:spLocks noGrp="1"/>
          </p:cNvSpPr>
          <p:nvPr>
            <p:ph type="body" sz="quarter" idx="15" hasCustomPrompt="1"/>
          </p:nvPr>
        </p:nvSpPr>
        <p:spPr>
          <a:xfrm>
            <a:off x="7559432" y="3567438"/>
            <a:ext cx="4294206" cy="755650"/>
          </a:xfrm>
        </p:spPr>
        <p:txBody>
          <a:bodyPr anchor="ctr">
            <a:normAutofit/>
          </a:bodyPr>
          <a:lstStyle>
            <a:lvl1pPr marL="0" indent="0">
              <a:spcBef>
                <a:spcPts val="0"/>
              </a:spcBef>
              <a:buNone/>
              <a:defRPr sz="14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36" name="Text Placeholder 30">
            <a:extLst>
              <a:ext uri="{FF2B5EF4-FFF2-40B4-BE49-F238E27FC236}">
                <a16:creationId xmlns:a16="http://schemas.microsoft.com/office/drawing/2014/main" id="{D274E9A2-3272-442A-A247-A383255C45F7}"/>
              </a:ext>
            </a:extLst>
          </p:cNvPr>
          <p:cNvSpPr>
            <a:spLocks noGrp="1"/>
          </p:cNvSpPr>
          <p:nvPr>
            <p:ph type="body" sz="quarter" idx="16" hasCustomPrompt="1"/>
          </p:nvPr>
        </p:nvSpPr>
        <p:spPr>
          <a:xfrm>
            <a:off x="7559432" y="5137415"/>
            <a:ext cx="4294206" cy="755650"/>
          </a:xfrm>
        </p:spPr>
        <p:txBody>
          <a:bodyPr anchor="ctr">
            <a:normAutofit/>
          </a:bodyPr>
          <a:lstStyle>
            <a:lvl1pPr marL="0" indent="0">
              <a:spcBef>
                <a:spcPts val="0"/>
              </a:spcBef>
              <a:buNone/>
              <a:defRPr sz="1400">
                <a:solidFill>
                  <a:schemeClr val="tx2"/>
                </a:solidFill>
                <a:latin typeface="+mn-lt"/>
                <a:cs typeface="Arial" panose="020B0604020202020204" pitchFamily="34" charset="0"/>
              </a:defRPr>
            </a:lvl1pPr>
            <a:lvl2pPr marL="457200" indent="0">
              <a:buNone/>
              <a:defRPr/>
            </a:lvl2pPr>
          </a:lstStyle>
          <a:p>
            <a:pPr lvl="0"/>
            <a:r>
              <a:rPr lang="en-US" dirty="0"/>
              <a:t>Click to edit Master </a:t>
            </a:r>
            <a:br>
              <a:rPr lang="en-US" dirty="0"/>
            </a:br>
            <a:r>
              <a:rPr lang="en-US" dirty="0"/>
              <a:t>text styles</a:t>
            </a:r>
          </a:p>
        </p:txBody>
      </p:sp>
      <p:sp>
        <p:nvSpPr>
          <p:cNvPr id="42" name="Shape 62">
            <a:extLst>
              <a:ext uri="{FF2B5EF4-FFF2-40B4-BE49-F238E27FC236}">
                <a16:creationId xmlns:a16="http://schemas.microsoft.com/office/drawing/2014/main" id="{2683CBB0-468F-4DD2-853B-FBFFA91B662E}"/>
              </a:ext>
            </a:extLst>
          </p:cNvPr>
          <p:cNvSpPr/>
          <p:nvPr userDrawn="1"/>
        </p:nvSpPr>
        <p:spPr>
          <a:xfrm rot="16200000" flipV="1">
            <a:off x="965155" y="3899540"/>
            <a:ext cx="0" cy="1930310"/>
          </a:xfrm>
          <a:prstGeom prst="line">
            <a:avLst/>
          </a:prstGeom>
          <a:ln w="19050">
            <a:solidFill>
              <a:schemeClr val="tx2"/>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
        <p:nvSpPr>
          <p:cNvPr id="3" name="Rectangle 2">
            <a:extLst>
              <a:ext uri="{FF2B5EF4-FFF2-40B4-BE49-F238E27FC236}">
                <a16:creationId xmlns:a16="http://schemas.microsoft.com/office/drawing/2014/main" id="{E2F3CED5-D6C7-4A0B-B731-FDB78F4E3341}"/>
              </a:ext>
            </a:extLst>
          </p:cNvPr>
          <p:cNvSpPr/>
          <p:nvPr userDrawn="1"/>
        </p:nvSpPr>
        <p:spPr>
          <a:xfrm>
            <a:off x="3778137" y="0"/>
            <a:ext cx="3586162" cy="205930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95043016"/>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F0FA98-2EE8-734A-95BB-A4637DCAD5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655A45B-F495-F641-AA7A-36292C3CC9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89227B26-65C5-5A4B-AAEC-70B3B5201C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050737061"/>
      </p:ext>
    </p:extLst>
  </p:cSld>
  <p:clrMap bg1="lt1" tx1="dk1" bg2="lt2" tx2="dk2" accent1="accent1" accent2="accent2" accent3="accent3" accent4="accent4" accent5="accent5" accent6="accent6" hlink="hlink" folHlink="folHlink"/>
  <p:sldLayoutIdLst>
    <p:sldLayoutId id="2147483673" r:id="rId1"/>
    <p:sldLayoutId id="2147483735" r:id="rId2"/>
    <p:sldLayoutId id="2147483689" r:id="rId3"/>
    <p:sldLayoutId id="2147483684" r:id="rId4"/>
    <p:sldLayoutId id="2147483651" r:id="rId5"/>
    <p:sldLayoutId id="2147483685" r:id="rId6"/>
    <p:sldLayoutId id="2147483674" r:id="rId7"/>
    <p:sldLayoutId id="2147483690" r:id="rId8"/>
    <p:sldLayoutId id="2147483694" r:id="rId9"/>
    <p:sldLayoutId id="2147483693" r:id="rId10"/>
    <p:sldLayoutId id="2147483686" r:id="rId11"/>
    <p:sldLayoutId id="2147483703" r:id="rId12"/>
    <p:sldLayoutId id="2147483709" r:id="rId13"/>
    <p:sldLayoutId id="2147483710" r:id="rId14"/>
    <p:sldLayoutId id="2147483711" r:id="rId15"/>
    <p:sldLayoutId id="2147483712" r:id="rId16"/>
    <p:sldLayoutId id="2147483704" r:id="rId17"/>
    <p:sldLayoutId id="2147483702" r:id="rId18"/>
    <p:sldLayoutId id="2147483713" r:id="rId19"/>
    <p:sldLayoutId id="2147483714" r:id="rId20"/>
    <p:sldLayoutId id="2147483715" r:id="rId21"/>
    <p:sldLayoutId id="2147483695" r:id="rId22"/>
    <p:sldLayoutId id="2147483730" r:id="rId23"/>
    <p:sldLayoutId id="2147483698" r:id="rId24"/>
    <p:sldLayoutId id="2147483731" r:id="rId25"/>
    <p:sldLayoutId id="2147483699" r:id="rId26"/>
    <p:sldLayoutId id="2147483732" r:id="rId27"/>
    <p:sldLayoutId id="2147483700" r:id="rId28"/>
    <p:sldLayoutId id="2147483733" r:id="rId29"/>
    <p:sldLayoutId id="2147483701" r:id="rId30"/>
    <p:sldLayoutId id="2147483734" r:id="rId31"/>
    <p:sldLayoutId id="2147483696" r:id="rId32"/>
    <p:sldLayoutId id="2147483705" r:id="rId33"/>
    <p:sldLayoutId id="2147483706" r:id="rId34"/>
    <p:sldLayoutId id="2147483707" r:id="rId35"/>
    <p:sldLayoutId id="2147483708" r:id="rId36"/>
    <p:sldLayoutId id="2147483687" r:id="rId37"/>
    <p:sldLayoutId id="2147483660" r:id="rId38"/>
    <p:sldLayoutId id="2147483719" r:id="rId39"/>
    <p:sldLayoutId id="2147483720" r:id="rId40"/>
    <p:sldLayoutId id="2147483718" r:id="rId41"/>
    <p:sldLayoutId id="2147483721" r:id="rId42"/>
    <p:sldLayoutId id="2147483716" r:id="rId43"/>
    <p:sldLayoutId id="2147483722" r:id="rId44"/>
    <p:sldLayoutId id="2147483723" r:id="rId45"/>
    <p:sldLayoutId id="2147483663" r:id="rId46"/>
    <p:sldLayoutId id="2147483725" r:id="rId47"/>
    <p:sldLayoutId id="2147483726" r:id="rId48"/>
    <p:sldLayoutId id="2147483675" r:id="rId49"/>
    <p:sldLayoutId id="2147483677" r:id="rId50"/>
    <p:sldLayoutId id="2147483729" r:id="rId51"/>
    <p:sldLayoutId id="2147483728" r:id="rId52"/>
  </p:sldLayoutIdLst>
  <p:txStyles>
    <p:titleStyle>
      <a:lvl1pPr algn="l" defTabSz="914400" rtl="0" eaLnBrk="1" latinLnBrk="0" hangingPunct="1">
        <a:lnSpc>
          <a:spcPct val="90000"/>
        </a:lnSpc>
        <a:spcBef>
          <a:spcPct val="0"/>
        </a:spcBef>
        <a:buNone/>
        <a:defRPr sz="4400" b="1" i="0" kern="1200" spc="-150">
          <a:solidFill>
            <a:schemeClr val="tx2"/>
          </a:solidFill>
          <a:latin typeface="+mj-lt"/>
          <a:ea typeface="+mj-ea"/>
          <a:cs typeface="Gill Sans" panose="020B0502020104020203" pitchFamily="34" charset="-79"/>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b="0" i="0" kern="1200">
          <a:solidFill>
            <a:schemeClr val="tx2"/>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2"/>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b="0" i="0" kern="1200">
          <a:solidFill>
            <a:schemeClr val="tx2"/>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28" userDrawn="1">
          <p15:clr>
            <a:srgbClr val="F26B43"/>
          </p15:clr>
        </p15:guide>
        <p15:guide id="2" orient="horz" pos="404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mailto:nurfatah@staff.uns.ac.id" TargetMode="External"/><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1.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38.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5249062A-D4B8-4980-B15D-2F0CF58BB5B7}"/>
              </a:ext>
            </a:extLst>
          </p:cNvPr>
          <p:cNvSpPr>
            <a:spLocks noGrp="1"/>
          </p:cNvSpPr>
          <p:nvPr>
            <p:ph type="title"/>
          </p:nvPr>
        </p:nvSpPr>
        <p:spPr>
          <a:xfrm>
            <a:off x="225288" y="1373415"/>
            <a:ext cx="8335616" cy="1325563"/>
          </a:xfrm>
        </p:spPr>
        <p:txBody>
          <a:bodyPr>
            <a:normAutofit fontScale="90000"/>
          </a:bodyPr>
          <a:lstStyle/>
          <a:p>
            <a:r>
              <a:rPr lang="en-US" sz="6000" dirty="0">
                <a:latin typeface="Constantia" panose="02030602050306030303" pitchFamily="18" charset="0"/>
              </a:rPr>
              <a:t>PEMBELAJARAN </a:t>
            </a:r>
            <a:br>
              <a:rPr lang="en-US" sz="6000" dirty="0">
                <a:latin typeface="Constantia" panose="02030602050306030303" pitchFamily="18" charset="0"/>
              </a:rPr>
            </a:br>
            <a:r>
              <a:rPr lang="en-US" sz="6000" dirty="0">
                <a:latin typeface="Constantia" panose="02030602050306030303" pitchFamily="18" charset="0"/>
              </a:rPr>
              <a:t>SEJARAH LOKAL</a:t>
            </a:r>
            <a:r>
              <a:rPr lang="en-US" dirty="0">
                <a:latin typeface="Constantia" panose="02030602050306030303" pitchFamily="18" charset="0"/>
              </a:rPr>
              <a:t> </a:t>
            </a:r>
            <a:r>
              <a:rPr lang="en-US" dirty="0"/>
              <a:t> </a:t>
            </a:r>
            <a:br>
              <a:rPr lang="en-US" dirty="0"/>
            </a:br>
            <a:r>
              <a:rPr lang="en-US" sz="3600" dirty="0">
                <a:solidFill>
                  <a:srgbClr val="5DAAB0"/>
                </a:solidFill>
              </a:rPr>
              <a:t>DI SEKOLAH PEDESAAN DAN VOLASI</a:t>
            </a:r>
            <a:endParaRPr lang="en-US" dirty="0">
              <a:solidFill>
                <a:srgbClr val="5DAAB0"/>
              </a:solidFill>
            </a:endParaRPr>
          </a:p>
        </p:txBody>
      </p:sp>
      <p:sp>
        <p:nvSpPr>
          <p:cNvPr id="11" name="Text Placeholder 10">
            <a:extLst>
              <a:ext uri="{FF2B5EF4-FFF2-40B4-BE49-F238E27FC236}">
                <a16:creationId xmlns:a16="http://schemas.microsoft.com/office/drawing/2014/main" id="{B59FCEF3-B015-47B8-8D8F-7C0C90D275EB}"/>
              </a:ext>
            </a:extLst>
          </p:cNvPr>
          <p:cNvSpPr>
            <a:spLocks noGrp="1"/>
          </p:cNvSpPr>
          <p:nvPr>
            <p:ph type="body" sz="quarter" idx="11"/>
          </p:nvPr>
        </p:nvSpPr>
        <p:spPr>
          <a:xfrm>
            <a:off x="8772939" y="1253366"/>
            <a:ext cx="2992092" cy="1325562"/>
          </a:xfrm>
        </p:spPr>
        <p:txBody>
          <a:bodyPr>
            <a:noAutofit/>
          </a:bodyPr>
          <a:lstStyle/>
          <a:p>
            <a:pPr>
              <a:lnSpc>
                <a:spcPct val="100000"/>
              </a:lnSpc>
              <a:spcBef>
                <a:spcPts val="0"/>
              </a:spcBef>
            </a:pPr>
            <a:r>
              <a:rPr lang="en-US" dirty="0"/>
              <a:t>Staff </a:t>
            </a:r>
            <a:r>
              <a:rPr lang="en-US" dirty="0" err="1"/>
              <a:t>Pengajar</a:t>
            </a:r>
            <a:r>
              <a:rPr lang="en-US" dirty="0"/>
              <a:t>, Prodi Pendidikan Sejarah, FKIP, UNS Surakarta</a:t>
            </a:r>
          </a:p>
          <a:p>
            <a:pPr>
              <a:lnSpc>
                <a:spcPct val="100000"/>
              </a:lnSpc>
              <a:spcBef>
                <a:spcPts val="0"/>
              </a:spcBef>
            </a:pPr>
            <a:r>
              <a:rPr lang="en-US" dirty="0"/>
              <a:t>Email: </a:t>
            </a:r>
            <a:r>
              <a:rPr lang="en-US" dirty="0">
                <a:hlinkClick r:id="rId3"/>
              </a:rPr>
              <a:t>nurfatah@staff.uns.ac.id</a:t>
            </a:r>
            <a:endParaRPr lang="en-US" dirty="0"/>
          </a:p>
          <a:p>
            <a:pPr>
              <a:lnSpc>
                <a:spcPct val="100000"/>
              </a:lnSpc>
              <a:spcBef>
                <a:spcPts val="0"/>
              </a:spcBef>
            </a:pPr>
            <a:r>
              <a:rPr lang="en-US" dirty="0"/>
              <a:t>Webinar Prodi Pendidikan Sejarah, FIS, </a:t>
            </a:r>
            <a:r>
              <a:rPr lang="en-US" dirty="0" err="1"/>
              <a:t>Universitas</a:t>
            </a:r>
            <a:r>
              <a:rPr lang="en-US" dirty="0"/>
              <a:t> Negeri Malang,</a:t>
            </a:r>
          </a:p>
          <a:p>
            <a:pPr>
              <a:lnSpc>
                <a:spcPct val="100000"/>
              </a:lnSpc>
              <a:spcBef>
                <a:spcPts val="0"/>
              </a:spcBef>
            </a:pPr>
            <a:r>
              <a:rPr lang="en-US" dirty="0"/>
              <a:t>Rabu, 13 Mei 2020</a:t>
            </a:r>
          </a:p>
        </p:txBody>
      </p:sp>
      <p:sp>
        <p:nvSpPr>
          <p:cNvPr id="12" name="Text Placeholder 11">
            <a:extLst>
              <a:ext uri="{FF2B5EF4-FFF2-40B4-BE49-F238E27FC236}">
                <a16:creationId xmlns:a16="http://schemas.microsoft.com/office/drawing/2014/main" id="{045C97E3-0CF5-415A-BEEC-B465AA7F130B}"/>
              </a:ext>
            </a:extLst>
          </p:cNvPr>
          <p:cNvSpPr>
            <a:spLocks noGrp="1"/>
          </p:cNvSpPr>
          <p:nvPr>
            <p:ph type="body" sz="quarter" idx="12"/>
          </p:nvPr>
        </p:nvSpPr>
        <p:spPr>
          <a:xfrm>
            <a:off x="8786191" y="922895"/>
            <a:ext cx="2992092" cy="382749"/>
          </a:xfrm>
        </p:spPr>
        <p:txBody>
          <a:bodyPr/>
          <a:lstStyle/>
          <a:p>
            <a:r>
              <a:rPr lang="en-US" dirty="0"/>
              <a:t>Nur Fatah </a:t>
            </a:r>
            <a:r>
              <a:rPr lang="en-US" dirty="0" err="1"/>
              <a:t>Abidin</a:t>
            </a:r>
            <a:r>
              <a:rPr lang="en-US" dirty="0"/>
              <a:t>, </a:t>
            </a:r>
            <a:r>
              <a:rPr lang="en-US" dirty="0" err="1"/>
              <a:t>M.Pd</a:t>
            </a:r>
            <a:r>
              <a:rPr lang="en-US" dirty="0"/>
              <a:t>.</a:t>
            </a:r>
          </a:p>
        </p:txBody>
      </p:sp>
      <p:pic>
        <p:nvPicPr>
          <p:cNvPr id="15" name="Picture 14">
            <a:extLst>
              <a:ext uri="{FF2B5EF4-FFF2-40B4-BE49-F238E27FC236}">
                <a16:creationId xmlns:a16="http://schemas.microsoft.com/office/drawing/2014/main" id="{82007E89-E723-41C1-8B25-8FFC87708C5D}"/>
              </a:ext>
            </a:extLst>
          </p:cNvPr>
          <p:cNvPicPr>
            <a:picLocks noChangeAspect="1"/>
          </p:cNvPicPr>
          <p:nvPr/>
        </p:nvPicPr>
        <p:blipFill rotWithShape="1">
          <a:blip r:embed="rId4">
            <a:extLst>
              <a:ext uri="{28A0092B-C50C-407E-A947-70E740481C1C}">
                <a14:useLocalDpi xmlns:a14="http://schemas.microsoft.com/office/drawing/2010/main" val="0"/>
              </a:ext>
            </a:extLst>
          </a:blip>
          <a:srcRect l="-184" t="31026" r="162" b="8590"/>
          <a:stretch/>
        </p:blipFill>
        <p:spPr>
          <a:xfrm>
            <a:off x="0" y="2698979"/>
            <a:ext cx="12178747" cy="4145770"/>
          </a:xfrm>
          <a:prstGeom prst="rect">
            <a:avLst/>
          </a:prstGeom>
        </p:spPr>
      </p:pic>
    </p:spTree>
    <p:extLst>
      <p:ext uri="{BB962C8B-B14F-4D97-AF65-F5344CB8AC3E}">
        <p14:creationId xmlns:p14="http://schemas.microsoft.com/office/powerpoint/2010/main" val="6050444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13F9A722-C416-4CA0-9E81-3AB439623A87}"/>
              </a:ext>
            </a:extLst>
          </p:cNvPr>
          <p:cNvSpPr>
            <a:spLocks noGrp="1"/>
          </p:cNvSpPr>
          <p:nvPr>
            <p:ph type="title"/>
          </p:nvPr>
        </p:nvSpPr>
        <p:spPr>
          <a:xfrm>
            <a:off x="351351" y="839427"/>
            <a:ext cx="2961693" cy="2036100"/>
          </a:xfrm>
        </p:spPr>
        <p:txBody>
          <a:bodyPr>
            <a:noAutofit/>
          </a:bodyPr>
          <a:lstStyle/>
          <a:p>
            <a:r>
              <a:rPr lang="en-US" sz="3600" dirty="0" err="1"/>
              <a:t>Strategi</a:t>
            </a:r>
            <a:r>
              <a:rPr lang="en-US" sz="3600" dirty="0"/>
              <a:t> </a:t>
            </a:r>
            <a:r>
              <a:rPr lang="en-US" sz="3600" dirty="0" err="1"/>
              <a:t>Pembelajaran</a:t>
            </a:r>
            <a:r>
              <a:rPr lang="en-US" sz="3600" dirty="0"/>
              <a:t> Sejarah </a:t>
            </a:r>
            <a:r>
              <a:rPr lang="en-US" sz="3600" dirty="0" err="1"/>
              <a:t>Lokal</a:t>
            </a:r>
            <a:endParaRPr lang="en-US" sz="3600" dirty="0"/>
          </a:p>
        </p:txBody>
      </p:sp>
      <p:graphicFrame>
        <p:nvGraphicFramePr>
          <p:cNvPr id="39" name="Table 7">
            <a:extLst>
              <a:ext uri="{FF2B5EF4-FFF2-40B4-BE49-F238E27FC236}">
                <a16:creationId xmlns:a16="http://schemas.microsoft.com/office/drawing/2014/main" id="{8C1EA22F-7118-4458-8CCD-AE6F51170A3F}"/>
              </a:ext>
            </a:extLst>
          </p:cNvPr>
          <p:cNvGraphicFramePr>
            <a:graphicFrameLocks/>
          </p:cNvGraphicFramePr>
          <p:nvPr>
            <p:extLst>
              <p:ext uri="{D42A27DB-BD31-4B8C-83A1-F6EECF244321}">
                <p14:modId xmlns:p14="http://schemas.microsoft.com/office/powerpoint/2010/main" val="387817763"/>
              </p:ext>
            </p:extLst>
          </p:nvPr>
        </p:nvGraphicFramePr>
        <p:xfrm>
          <a:off x="3564835" y="1152938"/>
          <a:ext cx="8401064" cy="4797287"/>
        </p:xfrm>
        <a:graphic>
          <a:graphicData uri="http://schemas.openxmlformats.org/drawingml/2006/table">
            <a:tbl>
              <a:tblPr firstRow="1" bandRow="1">
                <a:tableStyleId>{5C22544A-7EE6-4342-B048-85BDC9FD1C3A}</a:tableStyleId>
              </a:tblPr>
              <a:tblGrid>
                <a:gridCol w="4200532">
                  <a:extLst>
                    <a:ext uri="{9D8B030D-6E8A-4147-A177-3AD203B41FA5}">
                      <a16:colId xmlns:a16="http://schemas.microsoft.com/office/drawing/2014/main" val="1250390889"/>
                    </a:ext>
                  </a:extLst>
                </a:gridCol>
                <a:gridCol w="4200532">
                  <a:extLst>
                    <a:ext uri="{9D8B030D-6E8A-4147-A177-3AD203B41FA5}">
                      <a16:colId xmlns:a16="http://schemas.microsoft.com/office/drawing/2014/main" val="3978431550"/>
                    </a:ext>
                  </a:extLst>
                </a:gridCol>
              </a:tblGrid>
              <a:tr h="399774">
                <a:tc gridSpan="2">
                  <a:txBody>
                    <a:bodyPr/>
                    <a:lstStyle/>
                    <a:p>
                      <a:pPr algn="ctr"/>
                      <a:r>
                        <a:rPr lang="en-US" sz="2000" dirty="0" err="1">
                          <a:latin typeface="+mn-lt"/>
                          <a:cs typeface="Calibri Light" panose="020F0302020204030204" pitchFamily="34" charset="0"/>
                        </a:rPr>
                        <a:t>Strategi</a:t>
                      </a:r>
                      <a:r>
                        <a:rPr lang="en-US" sz="2000" dirty="0">
                          <a:latin typeface="+mn-lt"/>
                          <a:cs typeface="Calibri Light" panose="020F0302020204030204" pitchFamily="34" charset="0"/>
                        </a:rPr>
                        <a:t> Historical Project Based Learning</a:t>
                      </a:r>
                      <a:endParaRPr lang="id-ID" sz="2000" dirty="0">
                        <a:latin typeface="+mn-lt"/>
                        <a:cs typeface="Calibri Light" panose="020F0302020204030204" pitchFamily="34" charset="0"/>
                      </a:endParaRPr>
                    </a:p>
                  </a:txBody>
                  <a:tcPr/>
                </a:tc>
                <a:tc hMerge="1">
                  <a:txBody>
                    <a:bodyPr/>
                    <a:lstStyle/>
                    <a:p>
                      <a:endParaRPr lang="id-ID" dirty="0"/>
                    </a:p>
                  </a:txBody>
                  <a:tcPr/>
                </a:tc>
                <a:extLst>
                  <a:ext uri="{0D108BD9-81ED-4DB2-BD59-A6C34878D82A}">
                    <a16:rowId xmlns:a16="http://schemas.microsoft.com/office/drawing/2014/main" val="2073696961"/>
                  </a:ext>
                </a:extLst>
              </a:tr>
              <a:tr h="4397513">
                <a:tc>
                  <a:txBody>
                    <a:bodyPr/>
                    <a:lstStyle/>
                    <a:p>
                      <a:pPr lvl="0" algn="ctr"/>
                      <a:r>
                        <a:rPr lang="en-US" sz="2000" kern="1200" dirty="0">
                          <a:solidFill>
                            <a:schemeClr val="dk1"/>
                          </a:solidFill>
                          <a:effectLst/>
                          <a:latin typeface="+mn-lt"/>
                          <a:ea typeface="+mn-ea"/>
                          <a:cs typeface="Calibri Light" panose="020F0302020204030204" pitchFamily="34" charset="0"/>
                        </a:rPr>
                        <a:t>Site Observation</a:t>
                      </a:r>
                    </a:p>
                    <a:p>
                      <a:pPr lvl="0" algn="ctr"/>
                      <a:r>
                        <a:rPr lang="en-US" sz="2000" kern="1200" dirty="0">
                          <a:solidFill>
                            <a:schemeClr val="dk1"/>
                          </a:solidFill>
                          <a:effectLst/>
                          <a:latin typeface="+mn-lt"/>
                          <a:ea typeface="+mn-ea"/>
                          <a:cs typeface="Calibri Light" panose="020F0302020204030204" pitchFamily="34" charset="0"/>
                        </a:rPr>
                        <a:t>Document Analysis</a:t>
                      </a:r>
                      <a:endParaRPr lang="id-ID" sz="2000" kern="1200" dirty="0">
                        <a:solidFill>
                          <a:schemeClr val="dk1"/>
                        </a:solidFill>
                        <a:effectLst/>
                        <a:latin typeface="+mn-lt"/>
                        <a:ea typeface="+mn-ea"/>
                        <a:cs typeface="Calibri Light" panose="020F0302020204030204" pitchFamily="34" charset="0"/>
                      </a:endParaRPr>
                    </a:p>
                    <a:p>
                      <a:pPr algn="ctr"/>
                      <a:r>
                        <a:rPr lang="en-US" sz="2000" kern="1200" dirty="0">
                          <a:solidFill>
                            <a:schemeClr val="dk1"/>
                          </a:solidFill>
                          <a:effectLst/>
                          <a:latin typeface="+mn-lt"/>
                          <a:ea typeface="+mn-ea"/>
                          <a:cs typeface="Calibri Light" panose="020F0302020204030204" pitchFamily="34" charset="0"/>
                        </a:rPr>
                        <a:t>Journal</a:t>
                      </a:r>
                    </a:p>
                    <a:p>
                      <a:pPr lvl="0" algn="ctr"/>
                      <a:r>
                        <a:rPr lang="en-US" sz="2000" kern="1200" dirty="0">
                          <a:solidFill>
                            <a:schemeClr val="dk1"/>
                          </a:solidFill>
                          <a:effectLst/>
                          <a:latin typeface="+mn-lt"/>
                          <a:ea typeface="+mn-ea"/>
                          <a:cs typeface="Calibri Light" panose="020F0302020204030204" pitchFamily="34" charset="0"/>
                        </a:rPr>
                        <a:t>Close reading protocol</a:t>
                      </a:r>
                      <a:endParaRPr lang="id-ID" sz="2000" kern="1200" dirty="0">
                        <a:solidFill>
                          <a:schemeClr val="dk1"/>
                        </a:solidFill>
                        <a:effectLst/>
                        <a:latin typeface="+mn-lt"/>
                        <a:ea typeface="+mn-ea"/>
                        <a:cs typeface="Calibri Light" panose="020F0302020204030204" pitchFamily="34" charset="0"/>
                      </a:endParaRPr>
                    </a:p>
                    <a:p>
                      <a:pPr lvl="0" algn="ctr"/>
                      <a:r>
                        <a:rPr lang="en-US" sz="2000" kern="1200" dirty="0">
                          <a:solidFill>
                            <a:schemeClr val="dk1"/>
                          </a:solidFill>
                          <a:effectLst/>
                          <a:latin typeface="+mn-lt"/>
                          <a:ea typeface="+mn-ea"/>
                          <a:cs typeface="Calibri Light" panose="020F0302020204030204" pitchFamily="34" charset="0"/>
                        </a:rPr>
                        <a:t>Close viewing protocol</a:t>
                      </a:r>
                      <a:endParaRPr lang="id-ID" sz="2000" kern="1200" dirty="0">
                        <a:solidFill>
                          <a:schemeClr val="dk1"/>
                        </a:solidFill>
                        <a:effectLst/>
                        <a:latin typeface="+mn-lt"/>
                        <a:ea typeface="+mn-ea"/>
                        <a:cs typeface="Calibri Light" panose="020F0302020204030204" pitchFamily="34" charset="0"/>
                      </a:endParaRPr>
                    </a:p>
                    <a:p>
                      <a:pPr lvl="0" algn="ctr"/>
                      <a:r>
                        <a:rPr lang="en-US" sz="2000" kern="1200" dirty="0" err="1">
                          <a:solidFill>
                            <a:schemeClr val="dk1"/>
                          </a:solidFill>
                          <a:effectLst/>
                          <a:latin typeface="+mn-lt"/>
                          <a:ea typeface="+mn-ea"/>
                          <a:cs typeface="Calibri Light" panose="020F0302020204030204" pitchFamily="34" charset="0"/>
                        </a:rPr>
                        <a:t>Analisis</a:t>
                      </a:r>
                      <a:r>
                        <a:rPr lang="en-US" sz="2000" kern="1200" dirty="0">
                          <a:solidFill>
                            <a:schemeClr val="dk1"/>
                          </a:solidFill>
                          <a:effectLst/>
                          <a:latin typeface="+mn-lt"/>
                          <a:ea typeface="+mn-ea"/>
                          <a:cs typeface="Calibri Light" panose="020F0302020204030204" pitchFamily="34" charset="0"/>
                        </a:rPr>
                        <a:t> visual/</a:t>
                      </a:r>
                      <a:r>
                        <a:rPr lang="en-US" sz="2000" kern="1200" dirty="0" err="1">
                          <a:solidFill>
                            <a:schemeClr val="dk1"/>
                          </a:solidFill>
                          <a:effectLst/>
                          <a:latin typeface="+mn-lt"/>
                          <a:ea typeface="+mn-ea"/>
                          <a:cs typeface="Calibri Light" panose="020F0302020204030204" pitchFamily="34" charset="0"/>
                        </a:rPr>
                        <a:t>foto</a:t>
                      </a:r>
                      <a:endParaRPr lang="id-ID" sz="2000" kern="1200" dirty="0">
                        <a:solidFill>
                          <a:schemeClr val="dk1"/>
                        </a:solidFill>
                        <a:effectLst/>
                        <a:latin typeface="+mn-lt"/>
                        <a:ea typeface="+mn-ea"/>
                        <a:cs typeface="Calibri Light" panose="020F0302020204030204" pitchFamily="34" charset="0"/>
                      </a:endParaRPr>
                    </a:p>
                    <a:p>
                      <a:pPr lvl="0" algn="ctr"/>
                      <a:r>
                        <a:rPr lang="en-US" sz="2000" kern="1200" dirty="0">
                          <a:solidFill>
                            <a:schemeClr val="dk1"/>
                          </a:solidFill>
                          <a:effectLst/>
                          <a:latin typeface="+mn-lt"/>
                          <a:ea typeface="+mn-ea"/>
                          <a:cs typeface="Calibri Light" panose="020F0302020204030204" pitchFamily="34" charset="0"/>
                        </a:rPr>
                        <a:t>Document analysis</a:t>
                      </a:r>
                      <a:endParaRPr lang="id-ID" sz="2000" kern="1200" dirty="0">
                        <a:solidFill>
                          <a:schemeClr val="dk1"/>
                        </a:solidFill>
                        <a:effectLst/>
                        <a:latin typeface="+mn-lt"/>
                        <a:ea typeface="+mn-ea"/>
                        <a:cs typeface="Calibri Light" panose="020F0302020204030204" pitchFamily="34" charset="0"/>
                      </a:endParaRPr>
                    </a:p>
                    <a:p>
                      <a:pPr lvl="0" algn="ctr"/>
                      <a:r>
                        <a:rPr lang="en-US" sz="2000" kern="1200" dirty="0">
                          <a:solidFill>
                            <a:schemeClr val="dk1"/>
                          </a:solidFill>
                          <a:effectLst/>
                          <a:latin typeface="+mn-lt"/>
                          <a:ea typeface="+mn-ea"/>
                          <a:cs typeface="Calibri Light" panose="020F0302020204030204" pitchFamily="34" charset="0"/>
                        </a:rPr>
                        <a:t>Visual analysis</a:t>
                      </a:r>
                      <a:endParaRPr lang="id-ID" sz="2000" kern="1200" dirty="0">
                        <a:solidFill>
                          <a:schemeClr val="dk1"/>
                        </a:solidFill>
                        <a:effectLst/>
                        <a:latin typeface="+mn-lt"/>
                        <a:ea typeface="+mn-ea"/>
                        <a:cs typeface="Calibri Light" panose="020F0302020204030204" pitchFamily="34" charset="0"/>
                      </a:endParaRPr>
                    </a:p>
                    <a:p>
                      <a:pPr lvl="0" algn="ctr"/>
                      <a:r>
                        <a:rPr lang="en-US" sz="2000" kern="1200" dirty="0">
                          <a:solidFill>
                            <a:schemeClr val="dk1"/>
                          </a:solidFill>
                          <a:effectLst/>
                          <a:latin typeface="+mn-lt"/>
                          <a:ea typeface="+mn-ea"/>
                          <a:cs typeface="Calibri Light" panose="020F0302020204030204" pitchFamily="34" charset="0"/>
                        </a:rPr>
                        <a:t>Data Triangulation</a:t>
                      </a:r>
                      <a:endParaRPr lang="id-ID" sz="2000" kern="1200" dirty="0">
                        <a:solidFill>
                          <a:schemeClr val="dk1"/>
                        </a:solidFill>
                        <a:effectLst/>
                        <a:latin typeface="+mn-lt"/>
                        <a:ea typeface="+mn-ea"/>
                        <a:cs typeface="Calibri Light" panose="020F0302020204030204" pitchFamily="34" charset="0"/>
                      </a:endParaRPr>
                    </a:p>
                    <a:p>
                      <a:pPr lvl="0" algn="ctr"/>
                      <a:r>
                        <a:rPr lang="en-US" sz="2000" kern="1200" dirty="0">
                          <a:solidFill>
                            <a:schemeClr val="dk1"/>
                          </a:solidFill>
                          <a:effectLst/>
                          <a:latin typeface="+mn-lt"/>
                          <a:ea typeface="+mn-ea"/>
                          <a:cs typeface="Calibri Light" panose="020F0302020204030204" pitchFamily="34" charset="0"/>
                        </a:rPr>
                        <a:t>3-2-1</a:t>
                      </a:r>
                      <a:endParaRPr lang="id-ID" sz="2000" kern="1200" dirty="0">
                        <a:solidFill>
                          <a:schemeClr val="dk1"/>
                        </a:solidFill>
                        <a:effectLst/>
                        <a:latin typeface="+mn-lt"/>
                        <a:ea typeface="+mn-ea"/>
                        <a:cs typeface="Calibri Light" panose="020F0302020204030204" pitchFamily="34" charset="0"/>
                      </a:endParaRPr>
                    </a:p>
                    <a:p>
                      <a:pPr lvl="0" algn="ctr"/>
                      <a:r>
                        <a:rPr lang="en-US" sz="2000" kern="1200" dirty="0">
                          <a:solidFill>
                            <a:schemeClr val="dk1"/>
                          </a:solidFill>
                          <a:effectLst/>
                          <a:latin typeface="+mn-lt"/>
                          <a:ea typeface="+mn-ea"/>
                          <a:cs typeface="Calibri Light" panose="020F0302020204030204" pitchFamily="34" charset="0"/>
                        </a:rPr>
                        <a:t>Level of Questions </a:t>
                      </a:r>
                      <a:endParaRPr lang="id-ID" sz="2000" kern="1200" dirty="0">
                        <a:solidFill>
                          <a:schemeClr val="dk1"/>
                        </a:solidFill>
                        <a:effectLst/>
                        <a:latin typeface="+mn-lt"/>
                        <a:ea typeface="+mn-ea"/>
                        <a:cs typeface="Calibri Light" panose="020F0302020204030204" pitchFamily="34" charset="0"/>
                      </a:endParaRPr>
                    </a:p>
                    <a:p>
                      <a:pPr lvl="0" algn="ctr"/>
                      <a:r>
                        <a:rPr lang="en-US" sz="2000" kern="1200" dirty="0">
                          <a:solidFill>
                            <a:schemeClr val="dk1"/>
                          </a:solidFill>
                          <a:effectLst/>
                          <a:latin typeface="+mn-lt"/>
                          <a:ea typeface="+mn-ea"/>
                          <a:cs typeface="Calibri Light" panose="020F0302020204030204" pitchFamily="34" charset="0"/>
                        </a:rPr>
                        <a:t>News article analysis</a:t>
                      </a:r>
                      <a:endParaRPr lang="id-ID" sz="2000" kern="1200" dirty="0">
                        <a:solidFill>
                          <a:schemeClr val="dk1"/>
                        </a:solidFill>
                        <a:effectLst/>
                        <a:latin typeface="+mn-lt"/>
                        <a:ea typeface="+mn-ea"/>
                        <a:cs typeface="Calibri Light" panose="020F0302020204030204" pitchFamily="34" charset="0"/>
                      </a:endParaRPr>
                    </a:p>
                  </a:txBody>
                  <a:tcPr/>
                </a:tc>
                <a:tc>
                  <a:txBody>
                    <a:bodyPr/>
                    <a:lstStyle/>
                    <a:p>
                      <a:pPr lvl="0" algn="ctr"/>
                      <a:r>
                        <a:rPr lang="en-US" sz="2000" kern="1200" dirty="0">
                          <a:solidFill>
                            <a:schemeClr val="dk1"/>
                          </a:solidFill>
                          <a:effectLst/>
                          <a:latin typeface="+mn-lt"/>
                          <a:ea typeface="+mn-ea"/>
                          <a:cs typeface="Calibri Light" panose="020F0302020204030204" pitchFamily="34" charset="0"/>
                        </a:rPr>
                        <a:t>Evidence logs</a:t>
                      </a:r>
                      <a:endParaRPr lang="id-ID" sz="2000" kern="1200" dirty="0">
                        <a:solidFill>
                          <a:schemeClr val="dk1"/>
                        </a:solidFill>
                        <a:effectLst/>
                        <a:latin typeface="+mn-lt"/>
                        <a:ea typeface="+mn-ea"/>
                        <a:cs typeface="Calibri Light" panose="020F0302020204030204" pitchFamily="34" charset="0"/>
                      </a:endParaRPr>
                    </a:p>
                    <a:p>
                      <a:pPr lvl="0" algn="ctr"/>
                      <a:r>
                        <a:rPr lang="en-US" sz="2000" kern="1200" dirty="0">
                          <a:solidFill>
                            <a:schemeClr val="dk1"/>
                          </a:solidFill>
                          <a:effectLst/>
                          <a:latin typeface="+mn-lt"/>
                          <a:ea typeface="+mn-ea"/>
                          <a:cs typeface="Calibri Light" panose="020F0302020204030204" pitchFamily="34" charset="0"/>
                        </a:rPr>
                        <a:t>Concept Map: Generate, Sort, Connect, Elaborate</a:t>
                      </a:r>
                      <a:endParaRPr lang="id-ID" sz="2000" kern="1200" dirty="0">
                        <a:solidFill>
                          <a:schemeClr val="dk1"/>
                        </a:solidFill>
                        <a:effectLst/>
                        <a:latin typeface="+mn-lt"/>
                        <a:ea typeface="+mn-ea"/>
                        <a:cs typeface="Calibri Light" panose="020F0302020204030204" pitchFamily="34" charset="0"/>
                      </a:endParaRPr>
                    </a:p>
                    <a:p>
                      <a:pPr lvl="0" algn="ctr"/>
                      <a:r>
                        <a:rPr lang="en-US" sz="2000" kern="1200" dirty="0">
                          <a:solidFill>
                            <a:schemeClr val="dk1"/>
                          </a:solidFill>
                          <a:effectLst/>
                          <a:latin typeface="+mn-lt"/>
                          <a:ea typeface="+mn-ea"/>
                          <a:cs typeface="Calibri Light" panose="020F0302020204030204" pitchFamily="34" charset="0"/>
                        </a:rPr>
                        <a:t>Iceberg diagram (multiple causal)</a:t>
                      </a:r>
                      <a:endParaRPr lang="id-ID" sz="2000" kern="1200" dirty="0">
                        <a:solidFill>
                          <a:schemeClr val="dk1"/>
                        </a:solidFill>
                        <a:effectLst/>
                        <a:latin typeface="+mn-lt"/>
                        <a:ea typeface="+mn-ea"/>
                        <a:cs typeface="Calibri Light" panose="020F0302020204030204" pitchFamily="34" charset="0"/>
                      </a:endParaRPr>
                    </a:p>
                    <a:p>
                      <a:pPr lvl="0" algn="ctr"/>
                      <a:r>
                        <a:rPr lang="en-US" sz="2000" kern="1200" dirty="0">
                          <a:solidFill>
                            <a:schemeClr val="dk1"/>
                          </a:solidFill>
                          <a:effectLst/>
                          <a:latin typeface="+mn-lt"/>
                          <a:ea typeface="+mn-ea"/>
                          <a:cs typeface="Calibri Light" panose="020F0302020204030204" pitchFamily="34" charset="0"/>
                        </a:rPr>
                        <a:t>Human timeline</a:t>
                      </a:r>
                      <a:endParaRPr lang="id-ID" sz="2000" kern="1200" dirty="0">
                        <a:solidFill>
                          <a:schemeClr val="dk1"/>
                        </a:solidFill>
                        <a:effectLst/>
                        <a:latin typeface="+mn-lt"/>
                        <a:ea typeface="+mn-ea"/>
                        <a:cs typeface="Calibri Light" panose="020F0302020204030204" pitchFamily="34" charset="0"/>
                      </a:endParaRPr>
                    </a:p>
                    <a:p>
                      <a:pPr lvl="0" algn="ctr"/>
                      <a:r>
                        <a:rPr lang="en-US" sz="2000" kern="1200" dirty="0">
                          <a:solidFill>
                            <a:schemeClr val="dk1"/>
                          </a:solidFill>
                          <a:effectLst/>
                          <a:latin typeface="+mn-lt"/>
                          <a:ea typeface="+mn-ea"/>
                          <a:cs typeface="Calibri Light" panose="020F0302020204030204" pitchFamily="34" charset="0"/>
                        </a:rPr>
                        <a:t>Identity card</a:t>
                      </a:r>
                      <a:endParaRPr lang="id-ID" sz="2000" kern="1200" dirty="0">
                        <a:solidFill>
                          <a:schemeClr val="dk1"/>
                        </a:solidFill>
                        <a:effectLst/>
                        <a:latin typeface="+mn-lt"/>
                        <a:ea typeface="+mn-ea"/>
                        <a:cs typeface="Calibri Light" panose="020F0302020204030204" pitchFamily="34" charset="0"/>
                      </a:endParaRPr>
                    </a:p>
                    <a:p>
                      <a:pPr lvl="0" algn="ctr"/>
                      <a:r>
                        <a:rPr lang="en-US" sz="2000" kern="1200" dirty="0">
                          <a:solidFill>
                            <a:schemeClr val="dk1"/>
                          </a:solidFill>
                          <a:effectLst/>
                          <a:latin typeface="+mn-lt"/>
                          <a:ea typeface="+mn-ea"/>
                          <a:cs typeface="Calibri Light" panose="020F0302020204030204" pitchFamily="34" charset="0"/>
                        </a:rPr>
                        <a:t>Life road maps</a:t>
                      </a:r>
                      <a:endParaRPr lang="id-ID" sz="2000" kern="1200" dirty="0">
                        <a:solidFill>
                          <a:schemeClr val="dk1"/>
                        </a:solidFill>
                        <a:effectLst/>
                        <a:latin typeface="+mn-lt"/>
                        <a:ea typeface="+mn-ea"/>
                        <a:cs typeface="Calibri Light" panose="020F0302020204030204" pitchFamily="34" charset="0"/>
                      </a:endParaRPr>
                    </a:p>
                    <a:p>
                      <a:pPr lvl="0" algn="ctr"/>
                      <a:r>
                        <a:rPr lang="en-US" sz="2000" kern="1200" dirty="0">
                          <a:solidFill>
                            <a:schemeClr val="dk1"/>
                          </a:solidFill>
                          <a:effectLst/>
                          <a:latin typeface="+mn-lt"/>
                          <a:ea typeface="+mn-ea"/>
                          <a:cs typeface="Calibri Light" panose="020F0302020204030204" pitchFamily="34" charset="0"/>
                        </a:rPr>
                        <a:t>Creating a Headline</a:t>
                      </a:r>
                      <a:endParaRPr lang="id-ID" sz="2000" kern="1200" dirty="0">
                        <a:solidFill>
                          <a:schemeClr val="dk1"/>
                        </a:solidFill>
                        <a:effectLst/>
                        <a:latin typeface="+mn-lt"/>
                        <a:ea typeface="+mn-ea"/>
                        <a:cs typeface="Calibri Light" panose="020F0302020204030204" pitchFamily="34" charset="0"/>
                      </a:endParaRPr>
                    </a:p>
                    <a:p>
                      <a:pPr algn="ctr"/>
                      <a:r>
                        <a:rPr lang="en-US" sz="2000" kern="1200" dirty="0">
                          <a:solidFill>
                            <a:schemeClr val="dk1"/>
                          </a:solidFill>
                          <a:effectLst/>
                          <a:latin typeface="+mn-lt"/>
                          <a:ea typeface="+mn-ea"/>
                          <a:cs typeface="Calibri Light" panose="020F0302020204030204" pitchFamily="34" charset="0"/>
                        </a:rPr>
                        <a:t>Storyboard</a:t>
                      </a:r>
                    </a:p>
                    <a:p>
                      <a:pPr lvl="0" algn="ctr"/>
                      <a:r>
                        <a:rPr lang="en-US" sz="2000" kern="1200" dirty="0">
                          <a:solidFill>
                            <a:schemeClr val="dk1"/>
                          </a:solidFill>
                          <a:effectLst/>
                          <a:latin typeface="+mn-lt"/>
                          <a:ea typeface="+mn-ea"/>
                          <a:cs typeface="Calibri Light" panose="020F0302020204030204" pitchFamily="34" charset="0"/>
                        </a:rPr>
                        <a:t>Jigsaw</a:t>
                      </a:r>
                      <a:endParaRPr lang="id-ID" sz="2000" kern="1200" dirty="0">
                        <a:solidFill>
                          <a:schemeClr val="dk1"/>
                        </a:solidFill>
                        <a:effectLst/>
                        <a:latin typeface="+mn-lt"/>
                        <a:ea typeface="+mn-ea"/>
                        <a:cs typeface="Calibri Light" panose="020F0302020204030204" pitchFamily="34" charset="0"/>
                      </a:endParaRPr>
                    </a:p>
                    <a:p>
                      <a:pPr lvl="0" algn="ctr"/>
                      <a:r>
                        <a:rPr lang="en-US" sz="2000" kern="1200" dirty="0">
                          <a:solidFill>
                            <a:schemeClr val="dk1"/>
                          </a:solidFill>
                          <a:effectLst/>
                          <a:latin typeface="+mn-lt"/>
                          <a:ea typeface="+mn-ea"/>
                          <a:cs typeface="Calibri Light" panose="020F0302020204030204" pitchFamily="34" charset="0"/>
                        </a:rPr>
                        <a:t>Living history</a:t>
                      </a:r>
                    </a:p>
                    <a:p>
                      <a:pPr lvl="0" algn="ctr"/>
                      <a:r>
                        <a:rPr lang="en-US" sz="2000" kern="1200" dirty="0">
                          <a:solidFill>
                            <a:schemeClr val="dk1"/>
                          </a:solidFill>
                          <a:effectLst/>
                          <a:latin typeface="+mn-lt"/>
                          <a:ea typeface="+mn-ea"/>
                          <a:cs typeface="Calibri Light" panose="020F0302020204030204" pitchFamily="34" charset="0"/>
                        </a:rPr>
                        <a:t>S-I-T (Surprising, Interesting, Troubling)</a:t>
                      </a:r>
                      <a:endParaRPr lang="id-ID" sz="2000" dirty="0">
                        <a:latin typeface="+mn-lt"/>
                        <a:cs typeface="Calibri Light" panose="020F0302020204030204" pitchFamily="34" charset="0"/>
                      </a:endParaRPr>
                    </a:p>
                  </a:txBody>
                  <a:tcPr/>
                </a:tc>
                <a:extLst>
                  <a:ext uri="{0D108BD9-81ED-4DB2-BD59-A6C34878D82A}">
                    <a16:rowId xmlns:a16="http://schemas.microsoft.com/office/drawing/2014/main" val="3763082619"/>
                  </a:ext>
                </a:extLst>
              </a:tr>
            </a:tbl>
          </a:graphicData>
        </a:graphic>
      </p:graphicFrame>
    </p:spTree>
    <p:extLst>
      <p:ext uri="{BB962C8B-B14F-4D97-AF65-F5344CB8AC3E}">
        <p14:creationId xmlns:p14="http://schemas.microsoft.com/office/powerpoint/2010/main" val="40148859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8C824-8F63-4297-9F2D-3B7D335C9800}"/>
              </a:ext>
            </a:extLst>
          </p:cNvPr>
          <p:cNvSpPr>
            <a:spLocks noGrp="1"/>
          </p:cNvSpPr>
          <p:nvPr>
            <p:ph type="title"/>
          </p:nvPr>
        </p:nvSpPr>
        <p:spPr>
          <a:xfrm>
            <a:off x="4529938" y="-32924"/>
            <a:ext cx="6884335" cy="2036100"/>
          </a:xfrm>
        </p:spPr>
        <p:txBody>
          <a:bodyPr/>
          <a:lstStyle/>
          <a:p>
            <a:pPr algn="r"/>
            <a:r>
              <a:rPr lang="en-US" dirty="0" err="1"/>
              <a:t>Contoh</a:t>
            </a:r>
            <a:r>
              <a:rPr lang="en-US" dirty="0"/>
              <a:t> </a:t>
            </a:r>
            <a:br>
              <a:rPr lang="en-US" dirty="0"/>
            </a:br>
            <a:r>
              <a:rPr lang="en-US" dirty="0" err="1"/>
              <a:t>Aplikasi</a:t>
            </a:r>
            <a:r>
              <a:rPr lang="en-US" dirty="0"/>
              <a:t> </a:t>
            </a:r>
            <a:r>
              <a:rPr lang="en-US" dirty="0" err="1"/>
              <a:t>HpBL</a:t>
            </a:r>
            <a:endParaRPr lang="id-ID" dirty="0"/>
          </a:p>
        </p:txBody>
      </p:sp>
      <p:graphicFrame>
        <p:nvGraphicFramePr>
          <p:cNvPr id="15" name="Table 14">
            <a:extLst>
              <a:ext uri="{FF2B5EF4-FFF2-40B4-BE49-F238E27FC236}">
                <a16:creationId xmlns:a16="http://schemas.microsoft.com/office/drawing/2014/main" id="{CC9F8790-9376-444F-BDB5-E37117FFFEDB}"/>
              </a:ext>
            </a:extLst>
          </p:cNvPr>
          <p:cNvGraphicFramePr>
            <a:graphicFrameLocks noGrp="1"/>
          </p:cNvGraphicFramePr>
          <p:nvPr>
            <p:extLst>
              <p:ext uri="{D42A27DB-BD31-4B8C-83A1-F6EECF244321}">
                <p14:modId xmlns:p14="http://schemas.microsoft.com/office/powerpoint/2010/main" val="149039209"/>
              </p:ext>
            </p:extLst>
          </p:nvPr>
        </p:nvGraphicFramePr>
        <p:xfrm>
          <a:off x="351692" y="2802366"/>
          <a:ext cx="11521440" cy="3800478"/>
        </p:xfrm>
        <a:graphic>
          <a:graphicData uri="http://schemas.openxmlformats.org/drawingml/2006/table">
            <a:tbl>
              <a:tblPr firstRow="1" firstCol="1" bandRow="1">
                <a:tableStyleId>{5C22544A-7EE6-4342-B048-85BDC9FD1C3A}</a:tableStyleId>
              </a:tblPr>
              <a:tblGrid>
                <a:gridCol w="2138290">
                  <a:extLst>
                    <a:ext uri="{9D8B030D-6E8A-4147-A177-3AD203B41FA5}">
                      <a16:colId xmlns:a16="http://schemas.microsoft.com/office/drawing/2014/main" val="3492155996"/>
                    </a:ext>
                  </a:extLst>
                </a:gridCol>
                <a:gridCol w="9383150">
                  <a:extLst>
                    <a:ext uri="{9D8B030D-6E8A-4147-A177-3AD203B41FA5}">
                      <a16:colId xmlns:a16="http://schemas.microsoft.com/office/drawing/2014/main" val="3359062009"/>
                    </a:ext>
                  </a:extLst>
                </a:gridCol>
              </a:tblGrid>
              <a:tr h="0">
                <a:tc>
                  <a:txBody>
                    <a:bodyPr/>
                    <a:lstStyle/>
                    <a:p>
                      <a:pPr>
                        <a:lnSpc>
                          <a:spcPct val="107000"/>
                        </a:lnSpc>
                        <a:spcAft>
                          <a:spcPts val="0"/>
                        </a:spcAft>
                      </a:pPr>
                      <a:r>
                        <a:rPr lang="en-US" sz="2000" dirty="0">
                          <a:effectLst/>
                        </a:rPr>
                        <a:t>Langkah</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000" dirty="0" err="1">
                          <a:effectLst/>
                        </a:rPr>
                        <a:t>Strategi</a:t>
                      </a:r>
                      <a:r>
                        <a:rPr lang="en-US" sz="2000" dirty="0">
                          <a:effectLst/>
                        </a:rPr>
                        <a:t> </a:t>
                      </a:r>
                      <a:r>
                        <a:rPr lang="en-US" sz="2000" dirty="0" err="1">
                          <a:effectLst/>
                        </a:rPr>
                        <a:t>Belajar</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34599734"/>
                  </a:ext>
                </a:extLst>
              </a:tr>
              <a:tr h="0">
                <a:tc>
                  <a:txBody>
                    <a:bodyPr/>
                    <a:lstStyle/>
                    <a:p>
                      <a:pPr>
                        <a:lnSpc>
                          <a:spcPct val="107000"/>
                        </a:lnSpc>
                        <a:spcAft>
                          <a:spcPts val="0"/>
                        </a:spcAft>
                      </a:pPr>
                      <a:r>
                        <a:rPr lang="en-US" sz="2000">
                          <a:effectLst/>
                        </a:rPr>
                        <a:t>Heuristik</a:t>
                      </a:r>
                      <a:endParaRPr lang="id-ID"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000" dirty="0">
                          <a:effectLst/>
                        </a:rPr>
                        <a:t>Document Analysis, </a:t>
                      </a:r>
                      <a:r>
                        <a:rPr lang="en-US" sz="2000" dirty="0" err="1">
                          <a:effectLst/>
                        </a:rPr>
                        <a:t>Wawancara</a:t>
                      </a:r>
                      <a:r>
                        <a:rPr lang="en-US" sz="2000" dirty="0">
                          <a:effectLst/>
                        </a:rPr>
                        <a:t> </a:t>
                      </a:r>
                      <a:r>
                        <a:rPr lang="en-US" sz="2000" dirty="0" err="1">
                          <a:effectLst/>
                        </a:rPr>
                        <a:t>lisan</a:t>
                      </a:r>
                      <a:r>
                        <a:rPr lang="en-US" sz="2000" dirty="0">
                          <a:effectLst/>
                        </a:rPr>
                        <a:t>, </a:t>
                      </a:r>
                      <a:r>
                        <a:rPr lang="en-US" sz="2000" dirty="0" err="1">
                          <a:effectLst/>
                        </a:rPr>
                        <a:t>Tradisi</a:t>
                      </a:r>
                      <a:r>
                        <a:rPr lang="en-US" sz="2000" dirty="0">
                          <a:effectLst/>
                        </a:rPr>
                        <a:t> </a:t>
                      </a:r>
                      <a:r>
                        <a:rPr lang="en-US" sz="2000" dirty="0" err="1">
                          <a:effectLst/>
                        </a:rPr>
                        <a:t>lisan</a:t>
                      </a:r>
                      <a:r>
                        <a:rPr lang="en-US" sz="2000" dirty="0">
                          <a:effectLst/>
                        </a:rPr>
                        <a:t>/</a:t>
                      </a:r>
                      <a:r>
                        <a:rPr lang="en-US" sz="2000" dirty="0" err="1">
                          <a:effectLst/>
                        </a:rPr>
                        <a:t>mitos</a:t>
                      </a:r>
                      <a:r>
                        <a:rPr lang="en-US" sz="2000" dirty="0">
                          <a:effectLst/>
                        </a:rPr>
                        <a:t>, Kajian </a:t>
                      </a:r>
                      <a:r>
                        <a:rPr lang="en-US" sz="2000" dirty="0" err="1">
                          <a:effectLst/>
                        </a:rPr>
                        <a:t>keruangan</a:t>
                      </a:r>
                      <a:r>
                        <a:rPr lang="en-US" sz="2000" dirty="0">
                          <a:effectLst/>
                        </a:rPr>
                        <a:t>/</a:t>
                      </a:r>
                      <a:r>
                        <a:rPr lang="en-US" sz="2000" dirty="0" err="1">
                          <a:effectLst/>
                        </a:rPr>
                        <a:t>lingkungan</a:t>
                      </a:r>
                      <a:r>
                        <a:rPr lang="en-US" sz="2000" dirty="0">
                          <a:effectLst/>
                        </a:rPr>
                        <a:t>, Journal</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8811624"/>
                  </a:ext>
                </a:extLst>
              </a:tr>
              <a:tr h="0">
                <a:tc>
                  <a:txBody>
                    <a:bodyPr/>
                    <a:lstStyle/>
                    <a:p>
                      <a:pPr>
                        <a:lnSpc>
                          <a:spcPct val="107000"/>
                        </a:lnSpc>
                        <a:spcAft>
                          <a:spcPts val="0"/>
                        </a:spcAft>
                      </a:pPr>
                      <a:r>
                        <a:rPr lang="en-US" sz="2000" dirty="0" err="1">
                          <a:effectLst/>
                        </a:rPr>
                        <a:t>Kritik</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000" dirty="0">
                          <a:effectLst/>
                        </a:rPr>
                        <a:t>Close reading protocol, Close viewing protocol, </a:t>
                      </a:r>
                      <a:r>
                        <a:rPr lang="en-US" sz="2000" dirty="0" err="1">
                          <a:effectLst/>
                        </a:rPr>
                        <a:t>Analisis</a:t>
                      </a:r>
                      <a:r>
                        <a:rPr lang="en-US" sz="2000" dirty="0">
                          <a:effectLst/>
                        </a:rPr>
                        <a:t> visual/</a:t>
                      </a:r>
                      <a:r>
                        <a:rPr lang="en-US" sz="2000" dirty="0" err="1">
                          <a:effectLst/>
                        </a:rPr>
                        <a:t>foto</a:t>
                      </a:r>
                      <a:r>
                        <a:rPr lang="en-US" sz="2000" dirty="0">
                          <a:effectLst/>
                        </a:rPr>
                        <a:t>, Document analysis, Visual analysis, Data Triangulation, 3-2-1, Level of Questions, News article analysis, S-I-T (Surprising, Interesting, Troubling)</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72632265"/>
                  </a:ext>
                </a:extLst>
              </a:tr>
              <a:tr h="0">
                <a:tc>
                  <a:txBody>
                    <a:bodyPr/>
                    <a:lstStyle/>
                    <a:p>
                      <a:pPr>
                        <a:lnSpc>
                          <a:spcPct val="107000"/>
                        </a:lnSpc>
                        <a:spcAft>
                          <a:spcPts val="0"/>
                        </a:spcAft>
                      </a:pPr>
                      <a:r>
                        <a:rPr lang="en-US" sz="2000">
                          <a:effectLst/>
                        </a:rPr>
                        <a:t>Interpretasi</a:t>
                      </a:r>
                      <a:endParaRPr lang="id-ID"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000">
                          <a:effectLst/>
                        </a:rPr>
                        <a:t>Rekonstruksi/Dekonstruksi</a:t>
                      </a:r>
                      <a:endParaRPr lang="id-ID"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20571686"/>
                  </a:ext>
                </a:extLst>
              </a:tr>
              <a:tr h="0">
                <a:tc>
                  <a:txBody>
                    <a:bodyPr/>
                    <a:lstStyle/>
                    <a:p>
                      <a:pPr>
                        <a:lnSpc>
                          <a:spcPct val="107000"/>
                        </a:lnSpc>
                        <a:spcAft>
                          <a:spcPts val="0"/>
                        </a:spcAft>
                      </a:pPr>
                      <a:r>
                        <a:rPr lang="en-US" sz="2000" dirty="0" err="1">
                          <a:effectLst/>
                        </a:rPr>
                        <a:t>Historiografi</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000">
                          <a:effectLst/>
                        </a:rPr>
                        <a:t>Evidence logs, Concept Map: Generate, Sort, Connect, Elaborate; Iceberg diagram (multiple causal); Human timeline; Identity card; Life road maps; Creating a Headline; Storyboard</a:t>
                      </a:r>
                      <a:endParaRPr lang="id-ID"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61153949"/>
                  </a:ext>
                </a:extLst>
              </a:tr>
              <a:tr h="0">
                <a:tc>
                  <a:txBody>
                    <a:bodyPr/>
                    <a:lstStyle/>
                    <a:p>
                      <a:pPr>
                        <a:lnSpc>
                          <a:spcPct val="107000"/>
                        </a:lnSpc>
                        <a:spcAft>
                          <a:spcPts val="0"/>
                        </a:spcAft>
                      </a:pPr>
                      <a:r>
                        <a:rPr lang="en-US" sz="2000">
                          <a:effectLst/>
                        </a:rPr>
                        <a:t>Literasi historis</a:t>
                      </a:r>
                      <a:endParaRPr lang="id-ID"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000" dirty="0">
                          <a:effectLst/>
                        </a:rPr>
                        <a:t>Jigsaw; Living history; Online media dissemination</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54544417"/>
                  </a:ext>
                </a:extLst>
              </a:tr>
              <a:tr h="0">
                <a:tc>
                  <a:txBody>
                    <a:bodyPr/>
                    <a:lstStyle/>
                    <a:p>
                      <a:pPr>
                        <a:lnSpc>
                          <a:spcPct val="107000"/>
                        </a:lnSpc>
                        <a:spcAft>
                          <a:spcPts val="0"/>
                        </a:spcAft>
                      </a:pPr>
                      <a:r>
                        <a:rPr lang="en-US" sz="2000" dirty="0" err="1">
                          <a:effectLst/>
                          <a:latin typeface="Calibri" panose="020F0502020204030204" pitchFamily="34" charset="0"/>
                          <a:ea typeface="Calibri" panose="020F0502020204030204" pitchFamily="34" charset="0"/>
                          <a:cs typeface="Times New Roman" panose="02020603050405020304" pitchFamily="18" charset="0"/>
                        </a:rPr>
                        <a:t>Evaluasi</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2000" dirty="0" err="1">
                          <a:effectLst/>
                          <a:latin typeface="Calibri" panose="020F0502020204030204" pitchFamily="34" charset="0"/>
                          <a:ea typeface="Calibri" panose="020F0502020204030204" pitchFamily="34" charset="0"/>
                          <a:cs typeface="Times New Roman" panose="02020603050405020304" pitchFamily="18" charset="0"/>
                        </a:rPr>
                        <a:t>Keterkaitan</a:t>
                      </a:r>
                      <a:r>
                        <a:rPr lang="en-US" sz="2000" dirty="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a:effectLst/>
                          <a:latin typeface="Calibri" panose="020F0502020204030204" pitchFamily="34" charset="0"/>
                          <a:ea typeface="Calibri" panose="020F0502020204030204" pitchFamily="34" charset="0"/>
                          <a:cs typeface="Times New Roman" panose="02020603050405020304" pitchFamily="18" charset="0"/>
                        </a:rPr>
                        <a:t>lokal</a:t>
                      </a:r>
                      <a:r>
                        <a:rPr lang="en-US" sz="2000" dirty="0">
                          <a:effectLst/>
                          <a:latin typeface="Calibri" panose="020F0502020204030204" pitchFamily="34" charset="0"/>
                          <a:ea typeface="Calibri" panose="020F0502020204030204" pitchFamily="34" charset="0"/>
                          <a:cs typeface="Times New Roman" panose="02020603050405020304" pitchFamily="18" charset="0"/>
                        </a:rPr>
                        <a:t>, inter-</a:t>
                      </a:r>
                      <a:r>
                        <a:rPr lang="en-US" sz="2000" dirty="0" err="1">
                          <a:effectLst/>
                          <a:latin typeface="Calibri" panose="020F0502020204030204" pitchFamily="34" charset="0"/>
                          <a:ea typeface="Calibri" panose="020F0502020204030204" pitchFamily="34" charset="0"/>
                          <a:cs typeface="Times New Roman" panose="02020603050405020304" pitchFamily="18" charset="0"/>
                        </a:rPr>
                        <a:t>lokal</a:t>
                      </a:r>
                      <a:r>
                        <a:rPr lang="en-US" sz="2000" dirty="0">
                          <a:effectLst/>
                          <a:latin typeface="Calibri" panose="020F0502020204030204" pitchFamily="34" charset="0"/>
                          <a:ea typeface="Calibri" panose="020F0502020204030204" pitchFamily="34" charset="0"/>
                          <a:cs typeface="Times New Roman" panose="02020603050405020304" pitchFamily="18" charset="0"/>
                        </a:rPr>
                        <a:t>, dan </a:t>
                      </a:r>
                      <a:r>
                        <a:rPr lang="en-US" sz="2000" dirty="0" err="1">
                          <a:effectLst/>
                          <a:latin typeface="Calibri" panose="020F0502020204030204" pitchFamily="34" charset="0"/>
                          <a:ea typeface="Calibri" panose="020F0502020204030204" pitchFamily="34" charset="0"/>
                          <a:cs typeface="Times New Roman" panose="02020603050405020304" pitchFamily="18" charset="0"/>
                        </a:rPr>
                        <a:t>nasional</a:t>
                      </a:r>
                      <a:r>
                        <a:rPr lang="en-US" sz="2000" dirty="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a:effectLst/>
                          <a:latin typeface="Calibri" panose="020F0502020204030204" pitchFamily="34" charset="0"/>
                          <a:ea typeface="Calibri" panose="020F0502020204030204" pitchFamily="34" charset="0"/>
                          <a:cs typeface="Times New Roman" panose="02020603050405020304" pitchFamily="18" charset="0"/>
                        </a:rPr>
                        <a:t>penajaman</a:t>
                      </a:r>
                      <a:r>
                        <a:rPr lang="en-US" sz="2000" dirty="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a:effectLst/>
                          <a:latin typeface="Calibri" panose="020F0502020204030204" pitchFamily="34" charset="0"/>
                          <a:ea typeface="Calibri" panose="020F0502020204030204" pitchFamily="34" charset="0"/>
                          <a:cs typeface="Times New Roman" panose="02020603050405020304" pitchFamily="18" charset="0"/>
                        </a:rPr>
                        <a:t>sejarah</a:t>
                      </a:r>
                      <a:r>
                        <a:rPr lang="en-US" sz="2000" dirty="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a:effectLst/>
                          <a:latin typeface="Calibri" panose="020F0502020204030204" pitchFamily="34" charset="0"/>
                          <a:ea typeface="Calibri" panose="020F0502020204030204" pitchFamily="34" charset="0"/>
                          <a:cs typeface="Times New Roman" panose="02020603050405020304" pitchFamily="18" charset="0"/>
                        </a:rPr>
                        <a:t>untuk</a:t>
                      </a:r>
                      <a:r>
                        <a:rPr lang="en-US" sz="2000" dirty="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a:effectLst/>
                          <a:latin typeface="Calibri" panose="020F0502020204030204" pitchFamily="34" charset="0"/>
                          <a:ea typeface="Calibri" panose="020F0502020204030204" pitchFamily="34" charset="0"/>
                          <a:cs typeface="Times New Roman" panose="02020603050405020304" pitchFamily="18" charset="0"/>
                        </a:rPr>
                        <a:t>potensi</a:t>
                      </a:r>
                      <a:r>
                        <a:rPr lang="en-US" sz="2000" dirty="0">
                          <a:effectLst/>
                          <a:latin typeface="Calibri" panose="020F0502020204030204" pitchFamily="34" charset="0"/>
                          <a:ea typeface="Calibri" panose="020F0502020204030204" pitchFamily="34" charset="0"/>
                          <a:cs typeface="Times New Roman" panose="02020603050405020304" pitchFamily="18" charset="0"/>
                        </a:rPr>
                        <a:t> </a:t>
                      </a:r>
                      <a:r>
                        <a:rPr lang="en-US" sz="2000" dirty="0" err="1">
                          <a:effectLst/>
                          <a:latin typeface="Calibri" panose="020F0502020204030204" pitchFamily="34" charset="0"/>
                          <a:ea typeface="Calibri" panose="020F0502020204030204" pitchFamily="34" charset="0"/>
                          <a:cs typeface="Times New Roman" panose="02020603050405020304" pitchFamily="18" charset="0"/>
                        </a:rPr>
                        <a:t>siswa</a:t>
                      </a:r>
                      <a:endParaRPr lang="id-ID"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30481679"/>
                  </a:ext>
                </a:extLst>
              </a:tr>
            </a:tbl>
          </a:graphicData>
        </a:graphic>
      </p:graphicFrame>
      <p:sp>
        <p:nvSpPr>
          <p:cNvPr id="16" name="Content Placeholder 2">
            <a:extLst>
              <a:ext uri="{FF2B5EF4-FFF2-40B4-BE49-F238E27FC236}">
                <a16:creationId xmlns:a16="http://schemas.microsoft.com/office/drawing/2014/main" id="{CEA4DBDF-568E-4306-A239-F74ED8F76BAA}"/>
              </a:ext>
            </a:extLst>
          </p:cNvPr>
          <p:cNvSpPr txBox="1">
            <a:spLocks/>
          </p:cNvSpPr>
          <p:nvPr/>
        </p:nvSpPr>
        <p:spPr>
          <a:xfrm>
            <a:off x="289359" y="1094307"/>
            <a:ext cx="10515600" cy="435133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b="0" i="0" kern="1200">
                <a:solidFill>
                  <a:schemeClr val="tx2"/>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2"/>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b="0" i="0" kern="1200">
                <a:solidFill>
                  <a:schemeClr val="tx2"/>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endParaRPr lang="en-US" sz="2400" dirty="0">
              <a:latin typeface="Calibri Light" panose="020F0302020204030204" pitchFamily="34" charset="0"/>
              <a:cs typeface="Calibri Light" panose="020F0302020204030204" pitchFamily="34" charset="0"/>
            </a:endParaRPr>
          </a:p>
          <a:p>
            <a:pPr>
              <a:lnSpc>
                <a:spcPct val="100000"/>
              </a:lnSpc>
              <a:spcBef>
                <a:spcPts val="0"/>
              </a:spcBef>
            </a:pPr>
            <a:r>
              <a:rPr lang="en-US" sz="2400" dirty="0">
                <a:latin typeface="Calibri Light" panose="020F0302020204030204" pitchFamily="34" charset="0"/>
                <a:cs typeface="Calibri Light" panose="020F0302020204030204" pitchFamily="34" charset="0"/>
              </a:rPr>
              <a:t>Lama </a:t>
            </a:r>
            <a:r>
              <a:rPr lang="en-US" sz="2400" dirty="0" err="1">
                <a:latin typeface="Calibri Light" panose="020F0302020204030204" pitchFamily="34" charset="0"/>
                <a:cs typeface="Calibri Light" panose="020F0302020204030204" pitchFamily="34" charset="0"/>
              </a:rPr>
              <a:t>proyek</a:t>
            </a:r>
            <a:r>
              <a:rPr lang="en-US" sz="2400" dirty="0">
                <a:latin typeface="Calibri Light" panose="020F0302020204030204" pitchFamily="34" charset="0"/>
                <a:cs typeface="Calibri Light" panose="020F0302020204030204" pitchFamily="34" charset="0"/>
              </a:rPr>
              <a:t>: 1 semester </a:t>
            </a:r>
          </a:p>
          <a:p>
            <a:pPr>
              <a:lnSpc>
                <a:spcPct val="100000"/>
              </a:lnSpc>
              <a:spcBef>
                <a:spcPts val="0"/>
              </a:spcBef>
            </a:pPr>
            <a:r>
              <a:rPr lang="en-US" sz="2400" dirty="0">
                <a:latin typeface="Calibri Light" panose="020F0302020204030204" pitchFamily="34" charset="0"/>
                <a:cs typeface="Calibri Light" panose="020F0302020204030204" pitchFamily="34" charset="0"/>
              </a:rPr>
              <a:t>Assessment: Authentic</a:t>
            </a:r>
          </a:p>
          <a:p>
            <a:pPr>
              <a:lnSpc>
                <a:spcPct val="100000"/>
              </a:lnSpc>
              <a:spcBef>
                <a:spcPts val="0"/>
              </a:spcBef>
            </a:pPr>
            <a:r>
              <a:rPr lang="en-US" sz="2400" dirty="0">
                <a:latin typeface="Calibri Light" panose="020F0302020204030204" pitchFamily="34" charset="0"/>
                <a:cs typeface="Calibri Light" panose="020F0302020204030204" pitchFamily="34" charset="0"/>
              </a:rPr>
              <a:t>Media </a:t>
            </a:r>
            <a:r>
              <a:rPr lang="en-US" sz="2400" dirty="0" err="1">
                <a:latin typeface="Calibri Light" panose="020F0302020204030204" pitchFamily="34" charset="0"/>
                <a:cs typeface="Calibri Light" panose="020F0302020204030204" pitchFamily="34" charset="0"/>
              </a:rPr>
              <a:t>pendukung</a:t>
            </a:r>
            <a:r>
              <a:rPr lang="en-US" sz="2400" dirty="0">
                <a:latin typeface="Calibri Light" panose="020F0302020204030204" pitchFamily="34" charset="0"/>
                <a:cs typeface="Calibri Light" panose="020F0302020204030204" pitchFamily="34" charset="0"/>
              </a:rPr>
              <a:t>: digital-online learning media</a:t>
            </a:r>
          </a:p>
          <a:p>
            <a:pPr marL="0" indent="0">
              <a:lnSpc>
                <a:spcPct val="100000"/>
              </a:lnSpc>
              <a:spcBef>
                <a:spcPts val="0"/>
              </a:spcBef>
              <a:buFont typeface="Arial" panose="020B0604020202020204" pitchFamily="34" charset="0"/>
              <a:buNone/>
            </a:pPr>
            <a:endParaRPr lang="en-US" sz="2400" dirty="0">
              <a:latin typeface="Calibri Light" panose="020F0302020204030204" pitchFamily="34" charset="0"/>
              <a:cs typeface="Calibri Light" panose="020F0302020204030204" pitchFamily="34" charset="0"/>
            </a:endParaRPr>
          </a:p>
          <a:p>
            <a:pPr>
              <a:lnSpc>
                <a:spcPct val="100000"/>
              </a:lnSpc>
              <a:spcBef>
                <a:spcPts val="0"/>
              </a:spcBef>
            </a:pPr>
            <a:endParaRPr lang="id-ID" sz="2400" dirty="0">
              <a:latin typeface="Calibri Light" panose="020F0302020204030204" pitchFamily="34" charset="0"/>
              <a:cs typeface="Calibri Light" panose="020F0302020204030204" pitchFamily="34" charset="0"/>
            </a:endParaRPr>
          </a:p>
        </p:txBody>
      </p:sp>
      <p:sp>
        <p:nvSpPr>
          <p:cNvPr id="17" name="Text Placeholder 2">
            <a:extLst>
              <a:ext uri="{FF2B5EF4-FFF2-40B4-BE49-F238E27FC236}">
                <a16:creationId xmlns:a16="http://schemas.microsoft.com/office/drawing/2014/main" id="{F0CD61B7-B543-4B2F-8196-14240156940A}"/>
              </a:ext>
            </a:extLst>
          </p:cNvPr>
          <p:cNvSpPr txBox="1">
            <a:spLocks/>
          </p:cNvSpPr>
          <p:nvPr/>
        </p:nvSpPr>
        <p:spPr>
          <a:xfrm>
            <a:off x="7324737" y="-178609"/>
            <a:ext cx="4008437" cy="602887"/>
          </a:xfrm>
          <a:prstGeom prst="rect">
            <a:avLst/>
          </a:prstGeom>
        </p:spPr>
        <p:txBody>
          <a:bodyPr vert="horz" lIns="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1600" b="1" i="0" kern="1200">
                <a:solidFill>
                  <a:schemeClr val="tx2"/>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2"/>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b="0" i="0" kern="1200">
                <a:solidFill>
                  <a:schemeClr val="tx2"/>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dirty="0"/>
              <a:t>BAGIAN 5</a:t>
            </a:r>
            <a:endParaRPr lang="id-ID" dirty="0"/>
          </a:p>
        </p:txBody>
      </p:sp>
    </p:spTree>
    <p:extLst>
      <p:ext uri="{BB962C8B-B14F-4D97-AF65-F5344CB8AC3E}">
        <p14:creationId xmlns:p14="http://schemas.microsoft.com/office/powerpoint/2010/main" val="3966053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90E57-798A-4510-9E9A-D5A3A9376616}"/>
              </a:ext>
            </a:extLst>
          </p:cNvPr>
          <p:cNvSpPr>
            <a:spLocks noGrp="1"/>
          </p:cNvSpPr>
          <p:nvPr>
            <p:ph type="title"/>
          </p:nvPr>
        </p:nvSpPr>
        <p:spPr>
          <a:xfrm>
            <a:off x="933318" y="881670"/>
            <a:ext cx="4767262" cy="1342045"/>
          </a:xfrm>
        </p:spPr>
        <p:txBody>
          <a:bodyPr/>
          <a:lstStyle/>
          <a:p>
            <a:r>
              <a:rPr lang="en-US" dirty="0" err="1"/>
              <a:t>Fokus</a:t>
            </a:r>
            <a:r>
              <a:rPr lang="en-US" dirty="0"/>
              <a:t> </a:t>
            </a:r>
            <a:r>
              <a:rPr lang="en-US" dirty="0" err="1"/>
              <a:t>Paparan</a:t>
            </a:r>
            <a:endParaRPr lang="id-ID" dirty="0"/>
          </a:p>
        </p:txBody>
      </p:sp>
      <p:sp>
        <p:nvSpPr>
          <p:cNvPr id="3" name="Text Placeholder 2">
            <a:extLst>
              <a:ext uri="{FF2B5EF4-FFF2-40B4-BE49-F238E27FC236}">
                <a16:creationId xmlns:a16="http://schemas.microsoft.com/office/drawing/2014/main" id="{EFF3D318-8B72-46FE-B3DD-C13DB6756B25}"/>
              </a:ext>
            </a:extLst>
          </p:cNvPr>
          <p:cNvSpPr>
            <a:spLocks noGrp="1"/>
          </p:cNvSpPr>
          <p:nvPr>
            <p:ph type="body" sz="quarter" idx="11"/>
          </p:nvPr>
        </p:nvSpPr>
        <p:spPr>
          <a:xfrm>
            <a:off x="933318" y="2493067"/>
            <a:ext cx="9178091" cy="3483263"/>
          </a:xfrm>
        </p:spPr>
        <p:txBody>
          <a:bodyPr>
            <a:normAutofit/>
          </a:bodyPr>
          <a:lstStyle/>
          <a:p>
            <a:pPr marL="514350" indent="-514350">
              <a:buAutoNum type="arabicPeriod"/>
            </a:pPr>
            <a:r>
              <a:rPr lang="en-US" sz="2400" dirty="0" err="1">
                <a:latin typeface="Constantia Heading"/>
                <a:cs typeface="Calibri Light" panose="020F0302020204030204" pitchFamily="34" charset="0"/>
              </a:rPr>
              <a:t>Apa</a:t>
            </a:r>
            <a:r>
              <a:rPr lang="en-US" sz="2400" dirty="0">
                <a:latin typeface="Constantia Heading"/>
                <a:cs typeface="Calibri Light" panose="020F0302020204030204" pitchFamily="34" charset="0"/>
              </a:rPr>
              <a:t> </a:t>
            </a:r>
            <a:r>
              <a:rPr lang="en-US" sz="2400" dirty="0" err="1">
                <a:latin typeface="Constantia Heading"/>
                <a:cs typeface="Calibri Light" panose="020F0302020204030204" pitchFamily="34" charset="0"/>
              </a:rPr>
              <a:t>guna</a:t>
            </a:r>
            <a:r>
              <a:rPr lang="en-US" sz="2400" dirty="0">
                <a:latin typeface="Constantia Heading"/>
                <a:cs typeface="Calibri Light" panose="020F0302020204030204" pitchFamily="34" charset="0"/>
              </a:rPr>
              <a:t> </a:t>
            </a:r>
            <a:r>
              <a:rPr lang="en-US" sz="2400" dirty="0" err="1">
                <a:latin typeface="Constantia Heading"/>
                <a:cs typeface="Calibri Light" panose="020F0302020204030204" pitchFamily="34" charset="0"/>
              </a:rPr>
              <a:t>belajar</a:t>
            </a:r>
            <a:r>
              <a:rPr lang="en-US" sz="2400" dirty="0">
                <a:latin typeface="Constantia Heading"/>
                <a:cs typeface="Calibri Light" panose="020F0302020204030204" pitchFamily="34" charset="0"/>
              </a:rPr>
              <a:t> </a:t>
            </a:r>
            <a:r>
              <a:rPr lang="en-US" sz="2400" dirty="0" err="1">
                <a:latin typeface="Constantia Heading"/>
                <a:cs typeface="Calibri Light" panose="020F0302020204030204" pitchFamily="34" charset="0"/>
              </a:rPr>
              <a:t>sejarah</a:t>
            </a:r>
            <a:r>
              <a:rPr lang="en-US" sz="2400" dirty="0">
                <a:latin typeface="Constantia Heading"/>
                <a:cs typeface="Calibri Light" panose="020F0302020204030204" pitchFamily="34" charset="0"/>
              </a:rPr>
              <a:t>?</a:t>
            </a:r>
          </a:p>
          <a:p>
            <a:pPr marL="514350" indent="-514350">
              <a:buAutoNum type="arabicPeriod"/>
            </a:pPr>
            <a:r>
              <a:rPr lang="en-US" sz="2400" dirty="0" err="1">
                <a:latin typeface="Constantia Heading"/>
                <a:cs typeface="Calibri Light" panose="020F0302020204030204" pitchFamily="34" charset="0"/>
              </a:rPr>
              <a:t>Praktikalitas</a:t>
            </a:r>
            <a:r>
              <a:rPr lang="en-US" sz="2400" dirty="0">
                <a:latin typeface="Constantia Heading"/>
                <a:cs typeface="Calibri Light" panose="020F0302020204030204" pitchFamily="34" charset="0"/>
              </a:rPr>
              <a:t> </a:t>
            </a:r>
            <a:r>
              <a:rPr lang="en-US" sz="2400" dirty="0" err="1">
                <a:latin typeface="Constantia Heading"/>
                <a:cs typeface="Calibri Light" panose="020F0302020204030204" pitchFamily="34" charset="0"/>
              </a:rPr>
              <a:t>pembelajaran</a:t>
            </a:r>
            <a:r>
              <a:rPr lang="en-US" sz="2400" dirty="0">
                <a:latin typeface="Constantia Heading"/>
                <a:cs typeface="Calibri Light" panose="020F0302020204030204" pitchFamily="34" charset="0"/>
              </a:rPr>
              <a:t> </a:t>
            </a:r>
            <a:r>
              <a:rPr lang="en-US" sz="2400" dirty="0" err="1">
                <a:latin typeface="Constantia Heading"/>
                <a:cs typeface="Calibri Light" panose="020F0302020204030204" pitchFamily="34" charset="0"/>
              </a:rPr>
              <a:t>sejarah</a:t>
            </a:r>
            <a:r>
              <a:rPr lang="en-US" sz="2400" dirty="0">
                <a:latin typeface="Constantia Heading"/>
                <a:cs typeface="Calibri Light" panose="020F0302020204030204" pitchFamily="34" charset="0"/>
              </a:rPr>
              <a:t> </a:t>
            </a:r>
          </a:p>
          <a:p>
            <a:pPr marL="514350" indent="-514350">
              <a:buAutoNum type="arabicPeriod"/>
            </a:pPr>
            <a:r>
              <a:rPr lang="en-US" sz="2400" dirty="0" err="1">
                <a:latin typeface="Constantia Heading"/>
                <a:cs typeface="Calibri Light" panose="020F0302020204030204" pitchFamily="34" charset="0"/>
              </a:rPr>
              <a:t>Pembelajaran</a:t>
            </a:r>
            <a:r>
              <a:rPr lang="en-US" sz="2400" dirty="0">
                <a:latin typeface="Constantia Heading"/>
                <a:cs typeface="Calibri Light" panose="020F0302020204030204" pitchFamily="34" charset="0"/>
              </a:rPr>
              <a:t> Sejarah </a:t>
            </a:r>
            <a:r>
              <a:rPr lang="en-US" sz="2400" dirty="0" err="1">
                <a:latin typeface="Constantia Heading"/>
                <a:cs typeface="Calibri Light" panose="020F0302020204030204" pitchFamily="34" charset="0"/>
              </a:rPr>
              <a:t>lokal</a:t>
            </a:r>
            <a:endParaRPr lang="en-US" sz="2400" dirty="0">
              <a:latin typeface="Constantia Heading"/>
              <a:cs typeface="Calibri Light" panose="020F0302020204030204" pitchFamily="34" charset="0"/>
            </a:endParaRPr>
          </a:p>
          <a:p>
            <a:pPr marL="514350" indent="-514350">
              <a:buAutoNum type="arabicPeriod"/>
            </a:pPr>
            <a:r>
              <a:rPr lang="en-US" sz="2400" dirty="0">
                <a:latin typeface="Constantia Heading"/>
                <a:cs typeface="Calibri Light" panose="020F0302020204030204" pitchFamily="34" charset="0"/>
              </a:rPr>
              <a:t>Model &amp; </a:t>
            </a:r>
            <a:r>
              <a:rPr lang="en-US" sz="2400" dirty="0" err="1">
                <a:latin typeface="Constantia Heading"/>
                <a:cs typeface="Calibri Light" panose="020F0302020204030204" pitchFamily="34" charset="0"/>
              </a:rPr>
              <a:t>Strategi</a:t>
            </a:r>
            <a:r>
              <a:rPr lang="en-US" sz="2400" dirty="0">
                <a:latin typeface="Constantia Heading"/>
                <a:cs typeface="Calibri Light" panose="020F0302020204030204" pitchFamily="34" charset="0"/>
              </a:rPr>
              <a:t> </a:t>
            </a:r>
            <a:r>
              <a:rPr lang="en-US" sz="2400" dirty="0" err="1">
                <a:latin typeface="Constantia Heading"/>
                <a:cs typeface="Calibri Light" panose="020F0302020204030204" pitchFamily="34" charset="0"/>
              </a:rPr>
              <a:t>Pembelajaran</a:t>
            </a:r>
            <a:r>
              <a:rPr lang="en-US" sz="2400" dirty="0">
                <a:latin typeface="Constantia Heading"/>
                <a:cs typeface="Calibri Light" panose="020F0302020204030204" pitchFamily="34" charset="0"/>
              </a:rPr>
              <a:t> Sejarah </a:t>
            </a:r>
            <a:r>
              <a:rPr lang="en-US" sz="2400" dirty="0" err="1">
                <a:latin typeface="Constantia Heading"/>
                <a:cs typeface="Calibri Light" panose="020F0302020204030204" pitchFamily="34" charset="0"/>
              </a:rPr>
              <a:t>Lokal</a:t>
            </a:r>
            <a:endParaRPr lang="en-US" sz="2400" dirty="0">
              <a:latin typeface="Constantia Heading"/>
              <a:cs typeface="Calibri Light" panose="020F0302020204030204" pitchFamily="34" charset="0"/>
            </a:endParaRPr>
          </a:p>
          <a:p>
            <a:pPr marL="514350" indent="-514350">
              <a:buAutoNum type="arabicPeriod"/>
            </a:pPr>
            <a:r>
              <a:rPr lang="en-US" sz="2400" dirty="0" err="1">
                <a:latin typeface="Constantia Heading"/>
                <a:cs typeface="Calibri Light" panose="020F0302020204030204" pitchFamily="34" charset="0"/>
              </a:rPr>
              <a:t>Contoh</a:t>
            </a:r>
            <a:r>
              <a:rPr lang="en-US" sz="2400" dirty="0">
                <a:latin typeface="Constantia Heading"/>
                <a:cs typeface="Calibri Light" panose="020F0302020204030204" pitchFamily="34" charset="0"/>
              </a:rPr>
              <a:t> </a:t>
            </a:r>
            <a:r>
              <a:rPr lang="en-US" sz="2400" dirty="0" err="1">
                <a:latin typeface="Constantia Heading"/>
                <a:cs typeface="Calibri Light" panose="020F0302020204030204" pitchFamily="34" charset="0"/>
              </a:rPr>
              <a:t>kerangka</a:t>
            </a:r>
            <a:r>
              <a:rPr lang="en-US" sz="2400" dirty="0">
                <a:latin typeface="Constantia Heading"/>
                <a:cs typeface="Calibri Light" panose="020F0302020204030204" pitchFamily="34" charset="0"/>
              </a:rPr>
              <a:t> </a:t>
            </a:r>
            <a:r>
              <a:rPr lang="en-US" sz="2400" dirty="0" err="1">
                <a:latin typeface="Constantia Heading"/>
                <a:cs typeface="Calibri Light" panose="020F0302020204030204" pitchFamily="34" charset="0"/>
              </a:rPr>
              <a:t>pembelajaran</a:t>
            </a:r>
            <a:r>
              <a:rPr lang="en-US" sz="2400" dirty="0">
                <a:latin typeface="Constantia Heading"/>
                <a:cs typeface="Calibri Light" panose="020F0302020204030204" pitchFamily="34" charset="0"/>
              </a:rPr>
              <a:t> </a:t>
            </a:r>
            <a:r>
              <a:rPr lang="en-US" sz="2400" dirty="0" err="1">
                <a:latin typeface="Constantia Heading"/>
                <a:cs typeface="Calibri Light" panose="020F0302020204030204" pitchFamily="34" charset="0"/>
              </a:rPr>
              <a:t>sejarah</a:t>
            </a:r>
            <a:r>
              <a:rPr lang="en-US" sz="2400" dirty="0">
                <a:latin typeface="Constantia Heading"/>
                <a:cs typeface="Calibri Light" panose="020F0302020204030204" pitchFamily="34" charset="0"/>
              </a:rPr>
              <a:t> </a:t>
            </a:r>
            <a:r>
              <a:rPr lang="en-US" sz="2400" dirty="0" err="1">
                <a:latin typeface="Constantia Heading"/>
                <a:cs typeface="Calibri Light" panose="020F0302020204030204" pitchFamily="34" charset="0"/>
              </a:rPr>
              <a:t>Lokal</a:t>
            </a:r>
            <a:endParaRPr lang="en-US" sz="2400" dirty="0">
              <a:latin typeface="Constantia Heading"/>
              <a:cs typeface="Calibri Light" panose="020F0302020204030204" pitchFamily="34" charset="0"/>
            </a:endParaRPr>
          </a:p>
          <a:p>
            <a:pPr marL="514350" indent="-514350">
              <a:buAutoNum type="arabicPeriod"/>
            </a:pPr>
            <a:endParaRPr lang="id-ID" sz="2400" dirty="0">
              <a:latin typeface="Constantia Heading"/>
              <a:cs typeface="Calibri Light" panose="020F0302020204030204" pitchFamily="34" charset="0"/>
            </a:endParaRPr>
          </a:p>
          <a:p>
            <a:endParaRPr lang="id-ID" sz="2400" dirty="0">
              <a:latin typeface="Constantia Heading"/>
            </a:endParaRPr>
          </a:p>
        </p:txBody>
      </p:sp>
    </p:spTree>
    <p:extLst>
      <p:ext uri="{BB962C8B-B14F-4D97-AF65-F5344CB8AC3E}">
        <p14:creationId xmlns:p14="http://schemas.microsoft.com/office/powerpoint/2010/main" val="41810508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6DBE169-BA91-4B17-9AF2-4BAD528BEE06}"/>
              </a:ext>
            </a:extLst>
          </p:cNvPr>
          <p:cNvSpPr>
            <a:spLocks noGrp="1"/>
          </p:cNvSpPr>
          <p:nvPr>
            <p:ph type="title"/>
          </p:nvPr>
        </p:nvSpPr>
        <p:spPr>
          <a:xfrm>
            <a:off x="496500" y="875004"/>
            <a:ext cx="4008437" cy="1395208"/>
          </a:xfrm>
        </p:spPr>
        <p:txBody>
          <a:bodyPr>
            <a:normAutofit/>
          </a:bodyPr>
          <a:lstStyle/>
          <a:p>
            <a:r>
              <a:rPr lang="en-US" dirty="0" err="1">
                <a:solidFill>
                  <a:srgbClr val="5DAAB0"/>
                </a:solidFill>
              </a:rPr>
              <a:t>Apa</a:t>
            </a:r>
            <a:r>
              <a:rPr lang="en-US" dirty="0">
                <a:solidFill>
                  <a:srgbClr val="5DAAB0"/>
                </a:solidFill>
              </a:rPr>
              <a:t> </a:t>
            </a:r>
            <a:r>
              <a:rPr lang="en-US" dirty="0" err="1">
                <a:solidFill>
                  <a:srgbClr val="5DAAB0"/>
                </a:solidFill>
              </a:rPr>
              <a:t>Guna</a:t>
            </a:r>
            <a:r>
              <a:rPr lang="en-US" dirty="0">
                <a:solidFill>
                  <a:srgbClr val="5DAAB0"/>
                </a:solidFill>
              </a:rPr>
              <a:t> </a:t>
            </a:r>
            <a:r>
              <a:rPr lang="en-US" dirty="0" err="1">
                <a:solidFill>
                  <a:srgbClr val="5DAAB0"/>
                </a:solidFill>
              </a:rPr>
              <a:t>Belajar</a:t>
            </a:r>
            <a:r>
              <a:rPr lang="en-US" dirty="0">
                <a:solidFill>
                  <a:srgbClr val="5DAAB0"/>
                </a:solidFill>
              </a:rPr>
              <a:t> Sejarah?</a:t>
            </a:r>
          </a:p>
        </p:txBody>
      </p:sp>
      <p:sp>
        <p:nvSpPr>
          <p:cNvPr id="66" name="Text Placeholder 65">
            <a:extLst>
              <a:ext uri="{FF2B5EF4-FFF2-40B4-BE49-F238E27FC236}">
                <a16:creationId xmlns:a16="http://schemas.microsoft.com/office/drawing/2014/main" id="{1AEF3ED8-A75C-4318-877C-139C98C0007D}"/>
              </a:ext>
            </a:extLst>
          </p:cNvPr>
          <p:cNvSpPr>
            <a:spLocks noGrp="1"/>
          </p:cNvSpPr>
          <p:nvPr>
            <p:ph type="body" sz="quarter" idx="11"/>
          </p:nvPr>
        </p:nvSpPr>
        <p:spPr>
          <a:xfrm>
            <a:off x="496500" y="2560475"/>
            <a:ext cx="5440474" cy="2560899"/>
          </a:xfrm>
        </p:spPr>
        <p:txBody>
          <a:bodyPr/>
          <a:lstStyle/>
          <a:p>
            <a:pPr>
              <a:lnSpc>
                <a:spcPct val="110000"/>
              </a:lnSpc>
              <a:spcBef>
                <a:spcPts val="0"/>
              </a:spcBef>
            </a:pPr>
            <a:r>
              <a:rPr lang="en-US" sz="2200" b="1" dirty="0" err="1">
                <a:latin typeface="Calibri Light" panose="020F0302020204030204" pitchFamily="34" charset="0"/>
                <a:cs typeface="Calibri Light" panose="020F0302020204030204" pitchFamily="34" charset="0"/>
              </a:rPr>
              <a:t>Filosofis</a:t>
            </a:r>
            <a:endParaRPr lang="en-US" sz="2200" b="1" dirty="0">
              <a:latin typeface="Calibri Light" panose="020F0302020204030204" pitchFamily="34" charset="0"/>
              <a:cs typeface="Calibri Light" panose="020F0302020204030204" pitchFamily="34" charset="0"/>
            </a:endParaRPr>
          </a:p>
          <a:p>
            <a:pPr>
              <a:lnSpc>
                <a:spcPct val="110000"/>
              </a:lnSpc>
              <a:spcBef>
                <a:spcPts val="0"/>
              </a:spcBef>
            </a:pPr>
            <a:r>
              <a:rPr lang="en-US" sz="2200" dirty="0">
                <a:latin typeface="Calibri Light" panose="020F0302020204030204" pitchFamily="34" charset="0"/>
                <a:cs typeface="Calibri Light" panose="020F0302020204030204" pitchFamily="34" charset="0"/>
              </a:rPr>
              <a:t>History make men wise (Bacon) History is a school of virtue (</a:t>
            </a:r>
            <a:r>
              <a:rPr lang="en-US" sz="2200" dirty="0" err="1">
                <a:latin typeface="Calibri Light" panose="020F0302020204030204" pitchFamily="34" charset="0"/>
                <a:cs typeface="Calibri Light" panose="020F0302020204030204" pitchFamily="34" charset="0"/>
              </a:rPr>
              <a:t>Rowse</a:t>
            </a:r>
            <a:r>
              <a:rPr lang="en-US" sz="2200" dirty="0">
                <a:latin typeface="Calibri Light" panose="020F0302020204030204" pitchFamily="34" charset="0"/>
                <a:cs typeface="Calibri Light" panose="020F0302020204030204" pitchFamily="34" charset="0"/>
              </a:rPr>
              <a:t>, 1948: 149).</a:t>
            </a:r>
          </a:p>
          <a:p>
            <a:pPr>
              <a:lnSpc>
                <a:spcPct val="110000"/>
              </a:lnSpc>
              <a:spcBef>
                <a:spcPts val="0"/>
              </a:spcBef>
            </a:pPr>
            <a:r>
              <a:rPr lang="en-US" sz="2200" b="1" dirty="0" err="1">
                <a:latin typeface="Calibri Light" panose="020F0302020204030204" pitchFamily="34" charset="0"/>
                <a:cs typeface="Calibri Light" panose="020F0302020204030204" pitchFamily="34" charset="0"/>
              </a:rPr>
              <a:t>Normatif</a:t>
            </a:r>
            <a:endParaRPr lang="en-US" sz="2200" b="1" dirty="0">
              <a:latin typeface="Calibri Light" panose="020F0302020204030204" pitchFamily="34" charset="0"/>
              <a:cs typeface="Calibri Light" panose="020F0302020204030204" pitchFamily="34" charset="0"/>
            </a:endParaRPr>
          </a:p>
          <a:p>
            <a:pPr>
              <a:lnSpc>
                <a:spcPct val="110000"/>
              </a:lnSpc>
              <a:spcBef>
                <a:spcPts val="0"/>
              </a:spcBef>
            </a:pPr>
            <a:r>
              <a:rPr lang="en-US" sz="2200" dirty="0" err="1">
                <a:latin typeface="Calibri Light" panose="020F0302020204030204" pitchFamily="34" charset="0"/>
                <a:cs typeface="Calibri Light" panose="020F0302020204030204" pitchFamily="34" charset="0"/>
              </a:rPr>
              <a:t>Intergrasi</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nasional</a:t>
            </a:r>
            <a:r>
              <a:rPr lang="en-US" sz="2200" dirty="0">
                <a:latin typeface="Calibri Light" panose="020F0302020204030204" pitchFamily="34" charset="0"/>
                <a:cs typeface="Calibri Light" panose="020F0302020204030204" pitchFamily="34" charset="0"/>
              </a:rPr>
              <a:t>, nation-building, and </a:t>
            </a:r>
            <a:r>
              <a:rPr lang="en-US" sz="2200" dirty="0" err="1">
                <a:latin typeface="Calibri Light" panose="020F0302020204030204" pitchFamily="34" charset="0"/>
                <a:cs typeface="Calibri Light" panose="020F0302020204030204" pitchFamily="34" charset="0"/>
              </a:rPr>
              <a:t>nasionalisme</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menjadi</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warga</a:t>
            </a:r>
            <a:r>
              <a:rPr lang="en-US" sz="2200" dirty="0">
                <a:latin typeface="Calibri Light" panose="020F0302020204030204" pitchFamily="34" charset="0"/>
                <a:cs typeface="Calibri Light" panose="020F0302020204030204" pitchFamily="34" charset="0"/>
              </a:rPr>
              <a:t> negara yang </a:t>
            </a:r>
            <a:r>
              <a:rPr lang="en-US" sz="2200" dirty="0" err="1">
                <a:latin typeface="Calibri Light" panose="020F0302020204030204" pitchFamily="34" charset="0"/>
                <a:cs typeface="Calibri Light" panose="020F0302020204030204" pitchFamily="34" charset="0"/>
              </a:rPr>
              <a:t>baik</a:t>
            </a:r>
            <a:r>
              <a:rPr lang="en-US" sz="2200" dirty="0">
                <a:latin typeface="Calibri Light" panose="020F0302020204030204" pitchFamily="34" charset="0"/>
                <a:cs typeface="Calibri Light" panose="020F0302020204030204" pitchFamily="34" charset="0"/>
              </a:rPr>
              <a:t>.</a:t>
            </a:r>
          </a:p>
          <a:p>
            <a:pPr>
              <a:lnSpc>
                <a:spcPct val="110000"/>
              </a:lnSpc>
              <a:spcBef>
                <a:spcPts val="0"/>
              </a:spcBef>
            </a:pPr>
            <a:r>
              <a:rPr lang="en-US" sz="2200" b="1" dirty="0" err="1">
                <a:latin typeface="Calibri Light" panose="020F0302020204030204" pitchFamily="34" charset="0"/>
                <a:cs typeface="Calibri Light" panose="020F0302020204030204" pitchFamily="34" charset="0"/>
              </a:rPr>
              <a:t>Edukatif</a:t>
            </a:r>
            <a:endParaRPr lang="en-US" sz="2200" b="1" dirty="0">
              <a:latin typeface="Calibri Light" panose="020F0302020204030204" pitchFamily="34" charset="0"/>
              <a:cs typeface="Calibri Light" panose="020F0302020204030204" pitchFamily="34" charset="0"/>
            </a:endParaRPr>
          </a:p>
          <a:p>
            <a:pPr>
              <a:lnSpc>
                <a:spcPct val="110000"/>
              </a:lnSpc>
              <a:spcBef>
                <a:spcPts val="0"/>
              </a:spcBef>
            </a:pPr>
            <a:r>
              <a:rPr lang="en-US" sz="2200" dirty="0">
                <a:latin typeface="Calibri Light" panose="020F0302020204030204" pitchFamily="34" charset="0"/>
                <a:cs typeface="Calibri Light" panose="020F0302020204030204" pitchFamily="34" charset="0"/>
              </a:rPr>
              <a:t>Historical knowledge </a:t>
            </a:r>
          </a:p>
          <a:p>
            <a:pPr>
              <a:lnSpc>
                <a:spcPct val="110000"/>
              </a:lnSpc>
              <a:spcBef>
                <a:spcPts val="0"/>
              </a:spcBef>
            </a:pPr>
            <a:r>
              <a:rPr lang="en-US" sz="2200" dirty="0">
                <a:latin typeface="Calibri Light" panose="020F0302020204030204" pitchFamily="34" charset="0"/>
                <a:cs typeface="Calibri Light" panose="020F0302020204030204" pitchFamily="34" charset="0"/>
              </a:rPr>
              <a:t>historical thinking </a:t>
            </a:r>
          </a:p>
          <a:p>
            <a:pPr>
              <a:lnSpc>
                <a:spcPct val="110000"/>
              </a:lnSpc>
              <a:spcBef>
                <a:spcPts val="0"/>
              </a:spcBef>
            </a:pPr>
            <a:r>
              <a:rPr lang="en-US" sz="2200" dirty="0">
                <a:latin typeface="Calibri Light" panose="020F0302020204030204" pitchFamily="34" charset="0"/>
                <a:cs typeface="Calibri Light" panose="020F0302020204030204" pitchFamily="34" charset="0"/>
              </a:rPr>
              <a:t>historical consciousness</a:t>
            </a:r>
          </a:p>
          <a:p>
            <a:pPr>
              <a:lnSpc>
                <a:spcPct val="110000"/>
              </a:lnSpc>
              <a:spcBef>
                <a:spcPts val="0"/>
              </a:spcBef>
              <a:spcAft>
                <a:spcPts val="0"/>
              </a:spcAft>
            </a:pPr>
            <a:endParaRPr lang="id-ID" sz="2200" dirty="0">
              <a:latin typeface="Calibri Light" panose="020F0302020204030204" pitchFamily="34" charset="0"/>
              <a:cs typeface="Calibri Light" panose="020F0302020204030204" pitchFamily="34" charset="0"/>
            </a:endParaRPr>
          </a:p>
        </p:txBody>
      </p:sp>
      <p:sp>
        <p:nvSpPr>
          <p:cNvPr id="3" name="Text Placeholder 2">
            <a:extLst>
              <a:ext uri="{FF2B5EF4-FFF2-40B4-BE49-F238E27FC236}">
                <a16:creationId xmlns:a16="http://schemas.microsoft.com/office/drawing/2014/main" id="{7E6F3010-51DF-48F6-8C0F-41FC42C0E8AF}"/>
              </a:ext>
            </a:extLst>
          </p:cNvPr>
          <p:cNvSpPr>
            <a:spLocks noGrp="1"/>
          </p:cNvSpPr>
          <p:nvPr>
            <p:ph type="body" sz="quarter" idx="12"/>
          </p:nvPr>
        </p:nvSpPr>
        <p:spPr>
          <a:xfrm>
            <a:off x="629024" y="651001"/>
            <a:ext cx="4008437" cy="602887"/>
          </a:xfrm>
        </p:spPr>
        <p:txBody>
          <a:bodyPr/>
          <a:lstStyle/>
          <a:p>
            <a:r>
              <a:rPr lang="en-US" dirty="0"/>
              <a:t>BAGIAN 1</a:t>
            </a:r>
            <a:endParaRPr lang="id-ID" dirty="0"/>
          </a:p>
        </p:txBody>
      </p:sp>
      <p:sp>
        <p:nvSpPr>
          <p:cNvPr id="34" name="Text Placeholder 65">
            <a:extLst>
              <a:ext uri="{FF2B5EF4-FFF2-40B4-BE49-F238E27FC236}">
                <a16:creationId xmlns:a16="http://schemas.microsoft.com/office/drawing/2014/main" id="{A4DE896D-71AD-483C-BE52-8F1CA8249AC4}"/>
              </a:ext>
            </a:extLst>
          </p:cNvPr>
          <p:cNvSpPr txBox="1">
            <a:spLocks/>
          </p:cNvSpPr>
          <p:nvPr/>
        </p:nvSpPr>
        <p:spPr>
          <a:xfrm>
            <a:off x="6361043" y="264987"/>
            <a:ext cx="5618922" cy="2560899"/>
          </a:xfrm>
          <a:prstGeom prst="rect">
            <a:avLst/>
          </a:prstGeom>
        </p:spPr>
        <p:txBody>
          <a:bodyPr vert="horz" lIns="0" tIns="45720" rIns="91440" bIns="45720" rtlCol="0">
            <a:noAutofit/>
          </a:bodyPr>
          <a:lstStyle>
            <a:lvl1pPr marL="0" indent="0" algn="l" defTabSz="914400" rtl="0" eaLnBrk="1" latinLnBrk="0" hangingPunct="1">
              <a:lnSpc>
                <a:spcPct val="100000"/>
              </a:lnSpc>
              <a:spcBef>
                <a:spcPts val="1000"/>
              </a:spcBef>
              <a:buFont typeface="Arial" panose="020B0604020202020204" pitchFamily="34" charset="0"/>
              <a:buNone/>
              <a:defRPr sz="1400" b="0" i="0" kern="1200">
                <a:solidFill>
                  <a:schemeClr val="tx2"/>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2"/>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b="0" i="0" kern="1200">
                <a:solidFill>
                  <a:schemeClr val="tx2"/>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Arial" panose="020B0604020202020204" pitchFamily="34" charset="0"/>
              <a:buChar char="•"/>
            </a:pPr>
            <a:r>
              <a:rPr lang="en-US" sz="2200" dirty="0" err="1">
                <a:latin typeface="Calibri Light" panose="020F0302020204030204" pitchFamily="34" charset="0"/>
                <a:cs typeface="Calibri Light" panose="020F0302020204030204" pitchFamily="34" charset="0"/>
              </a:rPr>
              <a:t>Tujuan</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tersebut</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sulit</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diterapkan</a:t>
            </a:r>
            <a:r>
              <a:rPr lang="en-US" sz="2200" dirty="0">
                <a:latin typeface="Calibri Light" panose="020F0302020204030204" pitchFamily="34" charset="0"/>
                <a:cs typeface="Calibri Light" panose="020F0302020204030204" pitchFamily="34" charset="0"/>
              </a:rPr>
              <a:t> di </a:t>
            </a:r>
            <a:r>
              <a:rPr lang="en-US" sz="2200" dirty="0" err="1">
                <a:latin typeface="Calibri Light" panose="020F0302020204030204" pitchFamily="34" charset="0"/>
                <a:cs typeface="Calibri Light" panose="020F0302020204030204" pitchFamily="34" charset="0"/>
              </a:rPr>
              <a:t>pembelajaran</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sejarah</a:t>
            </a:r>
            <a:r>
              <a:rPr lang="en-US" sz="2200" dirty="0">
                <a:latin typeface="Calibri Light" panose="020F0302020204030204" pitchFamily="34" charset="0"/>
                <a:cs typeface="Calibri Light" panose="020F0302020204030204" pitchFamily="34" charset="0"/>
              </a:rPr>
              <a:t> di </a:t>
            </a:r>
            <a:r>
              <a:rPr lang="en-US" sz="2200" dirty="0" err="1">
                <a:latin typeface="Calibri Light" panose="020F0302020204030204" pitchFamily="34" charset="0"/>
                <a:cs typeface="Calibri Light" panose="020F0302020204030204" pitchFamily="34" charset="0"/>
              </a:rPr>
              <a:t>pedesaan</a:t>
            </a:r>
            <a:r>
              <a:rPr lang="en-US" sz="2200" dirty="0">
                <a:latin typeface="Calibri Light" panose="020F0302020204030204" pitchFamily="34" charset="0"/>
                <a:cs typeface="Calibri Light" panose="020F0302020204030204" pitchFamily="34" charset="0"/>
              </a:rPr>
              <a:t> dan </a:t>
            </a:r>
            <a:r>
              <a:rPr lang="en-US" sz="2200" dirty="0" err="1">
                <a:latin typeface="Calibri Light" panose="020F0302020204030204" pitchFamily="34" charset="0"/>
                <a:cs typeface="Calibri Light" panose="020F0302020204030204" pitchFamily="34" charset="0"/>
              </a:rPr>
              <a:t>vokasi</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baik</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diperkotaan</a:t>
            </a:r>
            <a:r>
              <a:rPr lang="en-US" sz="2200" dirty="0">
                <a:latin typeface="Calibri Light" panose="020F0302020204030204" pitchFamily="34" charset="0"/>
                <a:cs typeface="Calibri Light" panose="020F0302020204030204" pitchFamily="34" charset="0"/>
              </a:rPr>
              <a:t>/</a:t>
            </a:r>
            <a:r>
              <a:rPr lang="en-US" sz="2200" dirty="0" err="1">
                <a:latin typeface="Calibri Light" panose="020F0302020204030204" pitchFamily="34" charset="0"/>
                <a:cs typeface="Calibri Light" panose="020F0302020204030204" pitchFamily="34" charset="0"/>
              </a:rPr>
              <a:t>pedesaan</a:t>
            </a:r>
            <a:r>
              <a:rPr lang="en-US" sz="2200" dirty="0">
                <a:latin typeface="Calibri Light" panose="020F0302020204030204" pitchFamily="34" charset="0"/>
                <a:cs typeface="Calibri Light" panose="020F0302020204030204" pitchFamily="34" charset="0"/>
              </a:rPr>
              <a:t>). </a:t>
            </a:r>
          </a:p>
          <a:p>
            <a:pPr marL="342900" indent="-342900">
              <a:buFont typeface="Arial" panose="020B0604020202020204" pitchFamily="34" charset="0"/>
              <a:buChar char="•"/>
            </a:pPr>
            <a:r>
              <a:rPr lang="en-US" sz="2200" dirty="0" err="1">
                <a:latin typeface="Calibri Light" panose="020F0302020204030204" pitchFamily="34" charset="0"/>
                <a:cs typeface="Calibri Light" panose="020F0302020204030204" pitchFamily="34" charset="0"/>
              </a:rPr>
              <a:t>Psikologi</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peserta</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didik</a:t>
            </a:r>
            <a:r>
              <a:rPr lang="en-US" sz="2200" dirty="0">
                <a:latin typeface="Calibri Light" panose="020F0302020204030204" pitchFamily="34" charset="0"/>
                <a:cs typeface="Calibri Light" panose="020F0302020204030204" pitchFamily="34" charset="0"/>
              </a:rPr>
              <a:t> di </a:t>
            </a:r>
            <a:r>
              <a:rPr lang="en-US" sz="2200" dirty="0" err="1">
                <a:latin typeface="Calibri Light" panose="020F0302020204030204" pitchFamily="34" charset="0"/>
                <a:cs typeface="Calibri Light" panose="020F0302020204030204" pitchFamily="34" charset="0"/>
              </a:rPr>
              <a:t>pedesaan</a:t>
            </a:r>
            <a:r>
              <a:rPr lang="en-US" sz="2200" dirty="0">
                <a:latin typeface="Calibri Light" panose="020F0302020204030204" pitchFamily="34" charset="0"/>
                <a:cs typeface="Calibri Light" panose="020F0302020204030204" pitchFamily="34" charset="0"/>
              </a:rPr>
              <a:t> dan </a:t>
            </a:r>
            <a:r>
              <a:rPr lang="en-US" sz="2200" dirty="0" err="1">
                <a:latin typeface="Calibri Light" panose="020F0302020204030204" pitchFamily="34" charset="0"/>
                <a:cs typeface="Calibri Light" panose="020F0302020204030204" pitchFamily="34" charset="0"/>
              </a:rPr>
              <a:t>sekolah</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vokasi</a:t>
            </a:r>
            <a:r>
              <a:rPr lang="en-US" sz="2200" dirty="0">
                <a:latin typeface="Calibri Light" panose="020F0302020204030204" pitchFamily="34" charset="0"/>
                <a:cs typeface="Calibri Light" panose="020F0302020204030204" pitchFamily="34" charset="0"/>
              </a:rPr>
              <a:t>: </a:t>
            </a:r>
            <a:r>
              <a:rPr lang="en-US" sz="2200" b="1" dirty="0" err="1">
                <a:latin typeface="Calibri Light" panose="020F0302020204030204" pitchFamily="34" charset="0"/>
                <a:cs typeface="Calibri Light" panose="020F0302020204030204" pitchFamily="34" charset="0"/>
              </a:rPr>
              <a:t>Pragmatis</a:t>
            </a:r>
            <a:r>
              <a:rPr lang="en-US" sz="2200" b="1" dirty="0">
                <a:latin typeface="Calibri Light" panose="020F0302020204030204" pitchFamily="34" charset="0"/>
                <a:cs typeface="Calibri Light" panose="020F0302020204030204" pitchFamily="34" charset="0"/>
              </a:rPr>
              <a:t>:</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belajar</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untuk</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untuk</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dapat</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menghasilkan</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sesuaitu</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atau</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menyelesaikan</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masalah</a:t>
            </a:r>
            <a:r>
              <a:rPr lang="en-US" sz="2200" dirty="0">
                <a:latin typeface="Calibri Light" panose="020F0302020204030204" pitchFamily="34" charset="0"/>
                <a:cs typeface="Calibri Light" panose="020F0302020204030204" pitchFamily="34" charset="0"/>
              </a:rPr>
              <a:t>.</a:t>
            </a:r>
          </a:p>
          <a:p>
            <a:pPr marL="342900" indent="-342900">
              <a:buFont typeface="Arial" panose="020B0604020202020204" pitchFamily="34" charset="0"/>
              <a:buChar char="•"/>
            </a:pPr>
            <a:r>
              <a:rPr lang="en-US" sz="2200" dirty="0" err="1">
                <a:latin typeface="Calibri Light" panose="020F0302020204030204" pitchFamily="34" charset="0"/>
                <a:cs typeface="Calibri Light" panose="020F0302020204030204" pitchFamily="34" charset="0"/>
              </a:rPr>
              <a:t>Konsekuensi</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motivasi</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belajar</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rendah</a:t>
            </a:r>
            <a:r>
              <a:rPr lang="en-US" sz="2200" dirty="0">
                <a:latin typeface="Calibri Light" panose="020F0302020204030204" pitchFamily="34" charset="0"/>
                <a:cs typeface="Calibri Light" panose="020F0302020204030204" pitchFamily="34" charset="0"/>
              </a:rPr>
              <a:t> &amp; </a:t>
            </a:r>
            <a:r>
              <a:rPr lang="en-US" sz="2200" dirty="0" err="1">
                <a:latin typeface="Calibri Light" panose="020F0302020204030204" pitchFamily="34" charset="0"/>
                <a:cs typeface="Calibri Light" panose="020F0302020204030204" pitchFamily="34" charset="0"/>
              </a:rPr>
              <a:t>pembelajaran</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sejarah</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dianggap</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tidak</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penting</a:t>
            </a:r>
            <a:r>
              <a:rPr lang="en-US" sz="2200" dirty="0">
                <a:latin typeface="Calibri Light" panose="020F0302020204030204" pitchFamily="34" charset="0"/>
                <a:cs typeface="Calibri Light" panose="020F0302020204030204" pitchFamily="34" charset="0"/>
              </a:rPr>
              <a:t>, &amp; </a:t>
            </a:r>
            <a:r>
              <a:rPr lang="en-US" sz="2200" dirty="0" err="1">
                <a:latin typeface="Calibri Light" panose="020F0302020204030204" pitchFamily="34" charset="0"/>
                <a:cs typeface="Calibri Light" panose="020F0302020204030204" pitchFamily="34" charset="0"/>
              </a:rPr>
              <a:t>pembelajaran</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sejarah</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tidak</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maksimal</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Meskipun</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nilai</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sejarah</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baik</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tidak</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merepresentasikan</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pencapaian</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belajar</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sejarah</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siswa</a:t>
            </a:r>
            <a:r>
              <a:rPr lang="en-US" sz="2200" dirty="0">
                <a:latin typeface="Calibri Light" panose="020F0302020204030204" pitchFamily="34" charset="0"/>
                <a:cs typeface="Calibri Light" panose="020F0302020204030204" pitchFamily="34" charset="0"/>
              </a:rPr>
              <a:t>.</a:t>
            </a:r>
          </a:p>
          <a:p>
            <a:pPr marL="342900" indent="-342900">
              <a:buFont typeface="Arial" panose="020B0604020202020204" pitchFamily="34" charset="0"/>
              <a:buChar char="•"/>
            </a:pPr>
            <a:r>
              <a:rPr lang="en-US" sz="2200" dirty="0" err="1">
                <a:latin typeface="Calibri Light" panose="020F0302020204030204" pitchFamily="34" charset="0"/>
                <a:cs typeface="Calibri Light" panose="020F0302020204030204" pitchFamily="34" charset="0"/>
              </a:rPr>
              <a:t>Bagaimana</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paradigma</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pembelajaran</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sejarah</a:t>
            </a:r>
            <a:r>
              <a:rPr lang="en-US" sz="2200" dirty="0">
                <a:latin typeface="Calibri Light" panose="020F0302020204030204" pitchFamily="34" charset="0"/>
                <a:cs typeface="Calibri Light" panose="020F0302020204030204" pitchFamily="34" charset="0"/>
              </a:rPr>
              <a:t> di </a:t>
            </a:r>
            <a:r>
              <a:rPr lang="en-US" sz="2200" dirty="0" err="1">
                <a:latin typeface="Calibri Light" panose="020F0302020204030204" pitchFamily="34" charset="0"/>
                <a:cs typeface="Calibri Light" panose="020F0302020204030204" pitchFamily="34" charset="0"/>
              </a:rPr>
              <a:t>pedesaan</a:t>
            </a:r>
            <a:r>
              <a:rPr lang="en-US" sz="2200" dirty="0">
                <a:latin typeface="Calibri Light" panose="020F0302020204030204" pitchFamily="34" charset="0"/>
                <a:cs typeface="Calibri Light" panose="020F0302020204030204" pitchFamily="34" charset="0"/>
              </a:rPr>
              <a:t> dan </a:t>
            </a:r>
            <a:r>
              <a:rPr lang="en-US" sz="2200" dirty="0" err="1">
                <a:latin typeface="Calibri Light" panose="020F0302020204030204" pitchFamily="34" charset="0"/>
                <a:cs typeface="Calibri Light" panose="020F0302020204030204" pitchFamily="34" charset="0"/>
              </a:rPr>
              <a:t>sekolah</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vokasi</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Bagaimana</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sejarah</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lokal</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menjadi</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bagian</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penting</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dari</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pembelajaran</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sejarah</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sekolah</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pedesaan</a:t>
            </a:r>
            <a:r>
              <a:rPr lang="en-US" sz="2200" dirty="0">
                <a:latin typeface="Calibri Light" panose="020F0302020204030204" pitchFamily="34" charset="0"/>
                <a:cs typeface="Calibri Light" panose="020F0302020204030204" pitchFamily="34" charset="0"/>
              </a:rPr>
              <a:t> dan </a:t>
            </a:r>
            <a:r>
              <a:rPr lang="en-US" sz="2200" dirty="0" err="1">
                <a:latin typeface="Calibri Light" panose="020F0302020204030204" pitchFamily="34" charset="0"/>
                <a:cs typeface="Calibri Light" panose="020F0302020204030204" pitchFamily="34" charset="0"/>
              </a:rPr>
              <a:t>vokasi</a:t>
            </a:r>
            <a:r>
              <a:rPr lang="en-US" sz="2200" dirty="0">
                <a:latin typeface="Calibri Light" panose="020F0302020204030204" pitchFamily="34" charset="0"/>
                <a:cs typeface="Calibri Light" panose="020F0302020204030204" pitchFamily="34" charset="0"/>
              </a:rPr>
              <a:t>?</a:t>
            </a:r>
            <a:endParaRPr lang="id-ID" sz="22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868115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5A981189-9280-48E8-90AE-7F25E741BE94}"/>
              </a:ext>
            </a:extLst>
          </p:cNvPr>
          <p:cNvSpPr>
            <a:spLocks noGrp="1"/>
          </p:cNvSpPr>
          <p:nvPr>
            <p:ph type="title"/>
          </p:nvPr>
        </p:nvSpPr>
        <p:spPr>
          <a:xfrm>
            <a:off x="503584" y="796201"/>
            <a:ext cx="4727206" cy="1325563"/>
          </a:xfrm>
        </p:spPr>
        <p:txBody>
          <a:bodyPr>
            <a:normAutofit fontScale="90000"/>
          </a:bodyPr>
          <a:lstStyle/>
          <a:p>
            <a:r>
              <a:rPr lang="en-US" dirty="0">
                <a:solidFill>
                  <a:srgbClr val="5DAAB0"/>
                </a:solidFill>
              </a:rPr>
              <a:t>PRAKTIKALITAS PEMBELAJARAN SEJARAH</a:t>
            </a:r>
          </a:p>
        </p:txBody>
      </p:sp>
      <p:sp>
        <p:nvSpPr>
          <p:cNvPr id="17" name="Text Placeholder 16">
            <a:extLst>
              <a:ext uri="{FF2B5EF4-FFF2-40B4-BE49-F238E27FC236}">
                <a16:creationId xmlns:a16="http://schemas.microsoft.com/office/drawing/2014/main" id="{98B9CB9E-1380-488B-88F1-B99F12EFA776}"/>
              </a:ext>
            </a:extLst>
          </p:cNvPr>
          <p:cNvSpPr>
            <a:spLocks noGrp="1"/>
          </p:cNvSpPr>
          <p:nvPr>
            <p:ph type="body" sz="quarter" idx="12"/>
          </p:nvPr>
        </p:nvSpPr>
        <p:spPr>
          <a:xfrm>
            <a:off x="503584" y="2720607"/>
            <a:ext cx="3046302" cy="382749"/>
          </a:xfrm>
        </p:spPr>
        <p:txBody>
          <a:bodyPr>
            <a:normAutofit/>
          </a:bodyPr>
          <a:lstStyle/>
          <a:p>
            <a:r>
              <a:rPr lang="en-US" sz="2000" dirty="0" err="1">
                <a:latin typeface="Constantia (Heading)"/>
              </a:rPr>
              <a:t>Rowse</a:t>
            </a:r>
            <a:r>
              <a:rPr lang="en-US" sz="2000" dirty="0">
                <a:latin typeface="Constantia (Heading)"/>
              </a:rPr>
              <a:t> (1963)</a:t>
            </a:r>
          </a:p>
        </p:txBody>
      </p:sp>
      <p:sp>
        <p:nvSpPr>
          <p:cNvPr id="19" name="Text Placeholder 18">
            <a:extLst>
              <a:ext uri="{FF2B5EF4-FFF2-40B4-BE49-F238E27FC236}">
                <a16:creationId xmlns:a16="http://schemas.microsoft.com/office/drawing/2014/main" id="{4C3079F2-FA5D-4717-9945-965E324EBF60}"/>
              </a:ext>
            </a:extLst>
          </p:cNvPr>
          <p:cNvSpPr>
            <a:spLocks noGrp="1"/>
          </p:cNvSpPr>
          <p:nvPr>
            <p:ph type="body" sz="quarter" idx="14"/>
          </p:nvPr>
        </p:nvSpPr>
        <p:spPr>
          <a:xfrm>
            <a:off x="3878239" y="2707355"/>
            <a:ext cx="3023149" cy="382749"/>
          </a:xfrm>
        </p:spPr>
        <p:txBody>
          <a:bodyPr>
            <a:normAutofit/>
          </a:bodyPr>
          <a:lstStyle/>
          <a:p>
            <a:pPr marL="0" indent="0">
              <a:buNone/>
            </a:pPr>
            <a:r>
              <a:rPr lang="en-US" sz="2000" dirty="0" err="1">
                <a:latin typeface="+mj-lt"/>
              </a:rPr>
              <a:t>Oakeshoot</a:t>
            </a:r>
            <a:r>
              <a:rPr lang="en-US" sz="2000" dirty="0">
                <a:latin typeface="+mj-lt"/>
              </a:rPr>
              <a:t> (1999)</a:t>
            </a:r>
          </a:p>
        </p:txBody>
      </p:sp>
      <p:sp>
        <p:nvSpPr>
          <p:cNvPr id="16" name="Text Placeholder 15">
            <a:extLst>
              <a:ext uri="{FF2B5EF4-FFF2-40B4-BE49-F238E27FC236}">
                <a16:creationId xmlns:a16="http://schemas.microsoft.com/office/drawing/2014/main" id="{5E9ED32E-028C-428E-97AF-168C8D6F92A9}"/>
              </a:ext>
            </a:extLst>
          </p:cNvPr>
          <p:cNvSpPr>
            <a:spLocks noGrp="1"/>
          </p:cNvSpPr>
          <p:nvPr>
            <p:ph type="body" sz="quarter" idx="15"/>
          </p:nvPr>
        </p:nvSpPr>
        <p:spPr>
          <a:xfrm>
            <a:off x="0" y="3016974"/>
            <a:ext cx="3318657" cy="3044825"/>
          </a:xfrm>
        </p:spPr>
        <p:txBody>
          <a:bodyPr>
            <a:normAutofit/>
          </a:bodyPr>
          <a:lstStyle/>
          <a:p>
            <a:pPr marL="0" indent="0">
              <a:spcBef>
                <a:spcPts val="0"/>
              </a:spcBef>
              <a:spcAft>
                <a:spcPts val="0"/>
              </a:spcAft>
              <a:buNone/>
            </a:pPr>
            <a:endParaRPr lang="en-US" sz="2200" dirty="0">
              <a:latin typeface="Calibri Light" panose="020F0302020204030204" pitchFamily="34" charset="0"/>
              <a:ea typeface="Tahoma" panose="020B0604030504040204" pitchFamily="34" charset="0"/>
              <a:cs typeface="Calibri Light" panose="020F0302020204030204" pitchFamily="34" charset="0"/>
            </a:endParaRPr>
          </a:p>
          <a:p>
            <a:pPr marL="457200" lvl="1" indent="0">
              <a:spcBef>
                <a:spcPts val="0"/>
              </a:spcBef>
              <a:spcAft>
                <a:spcPts val="0"/>
              </a:spcAft>
              <a:buNone/>
            </a:pPr>
            <a:r>
              <a:rPr lang="en-US" sz="2000" i="1" dirty="0">
                <a:latin typeface="Calibri Light" panose="020F0302020204030204" pitchFamily="34" charset="0"/>
                <a:cs typeface="Calibri Light" panose="020F0302020204030204" pitchFamily="34" charset="0"/>
              </a:rPr>
              <a:t>“History has its uses from the point of view of a career, getting a job -apart from anything else it may offer- no less than science; and these uses may throw some further light on the value of the subject in and for itself (</a:t>
            </a:r>
            <a:r>
              <a:rPr lang="en-US" sz="2000" i="1" dirty="0" err="1">
                <a:latin typeface="Calibri Light" panose="020F0302020204030204" pitchFamily="34" charset="0"/>
                <a:cs typeface="Calibri Light" panose="020F0302020204030204" pitchFamily="34" charset="0"/>
              </a:rPr>
              <a:t>Rowse</a:t>
            </a:r>
            <a:r>
              <a:rPr lang="en-US" sz="2000" i="1" dirty="0">
                <a:latin typeface="Calibri Light" panose="020F0302020204030204" pitchFamily="34" charset="0"/>
                <a:cs typeface="Calibri Light" panose="020F0302020204030204" pitchFamily="34" charset="0"/>
              </a:rPr>
              <a:t>, 1963: 3).</a:t>
            </a:r>
            <a:r>
              <a:rPr lang="en-US" sz="2000" dirty="0">
                <a:latin typeface="Calibri Light" panose="020F0302020204030204" pitchFamily="34" charset="0"/>
                <a:cs typeface="Calibri Light" panose="020F0302020204030204" pitchFamily="34" charset="0"/>
              </a:rPr>
              <a:t>”</a:t>
            </a:r>
            <a:endParaRPr lang="en-US" dirty="0"/>
          </a:p>
        </p:txBody>
      </p:sp>
      <p:sp>
        <p:nvSpPr>
          <p:cNvPr id="18" name="Text Placeholder 17">
            <a:extLst>
              <a:ext uri="{FF2B5EF4-FFF2-40B4-BE49-F238E27FC236}">
                <a16:creationId xmlns:a16="http://schemas.microsoft.com/office/drawing/2014/main" id="{94D72ABF-5D1D-4141-8DFE-03D197B7C1E3}"/>
              </a:ext>
            </a:extLst>
          </p:cNvPr>
          <p:cNvSpPr>
            <a:spLocks noGrp="1"/>
          </p:cNvSpPr>
          <p:nvPr>
            <p:ph type="body" sz="quarter" idx="16"/>
          </p:nvPr>
        </p:nvSpPr>
        <p:spPr>
          <a:xfrm>
            <a:off x="3851737" y="3262866"/>
            <a:ext cx="3821272" cy="3044825"/>
          </a:xfrm>
        </p:spPr>
        <p:txBody>
          <a:bodyPr>
            <a:noAutofit/>
          </a:bodyPr>
          <a:lstStyle/>
          <a:p>
            <a:pPr marL="0" indent="0">
              <a:buNone/>
            </a:pPr>
            <a:r>
              <a:rPr lang="en-US" sz="2000" dirty="0" err="1">
                <a:latin typeface="Calibri Light" panose="020F0302020204030204" pitchFamily="34" charset="0"/>
                <a:cs typeface="Calibri Light" panose="020F0302020204030204" pitchFamily="34" charset="0"/>
              </a:rPr>
              <a:t>Membedakan</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antara</a:t>
            </a:r>
            <a:r>
              <a:rPr lang="en-US" sz="2000" dirty="0">
                <a:latin typeface="Calibri Light" panose="020F0302020204030204" pitchFamily="34" charset="0"/>
                <a:cs typeface="Calibri Light" panose="020F0302020204030204" pitchFamily="34" charset="0"/>
              </a:rPr>
              <a:t> the historical pasts (</a:t>
            </a:r>
            <a:r>
              <a:rPr lang="en-US" sz="2000" dirty="0" err="1">
                <a:latin typeface="Calibri Light" panose="020F0302020204030204" pitchFamily="34" charset="0"/>
                <a:cs typeface="Calibri Light" panose="020F0302020204030204" pitchFamily="34" charset="0"/>
              </a:rPr>
              <a:t>sejarah</a:t>
            </a:r>
            <a:r>
              <a:rPr lang="en-US" sz="2000" dirty="0">
                <a:latin typeface="Calibri Light" panose="020F0302020204030204" pitchFamily="34" charset="0"/>
                <a:cs typeface="Calibri Light" panose="020F0302020204030204" pitchFamily="34" charset="0"/>
              </a:rPr>
              <a:t> yang </a:t>
            </a:r>
            <a:r>
              <a:rPr lang="en-US" sz="2000" dirty="0" err="1">
                <a:latin typeface="Calibri Light" panose="020F0302020204030204" pitchFamily="34" charset="0"/>
                <a:cs typeface="Calibri Light" panose="020F0302020204030204" pitchFamily="34" charset="0"/>
              </a:rPr>
              <a:t>ditulis</a:t>
            </a:r>
            <a:r>
              <a:rPr lang="en-US" sz="2000" dirty="0">
                <a:latin typeface="Calibri Light" panose="020F0302020204030204" pitchFamily="34" charset="0"/>
                <a:cs typeface="Calibri Light" panose="020F0302020204030204" pitchFamily="34" charset="0"/>
              </a:rPr>
              <a:t> oleh </a:t>
            </a:r>
            <a:r>
              <a:rPr lang="en-US" sz="2000" dirty="0" err="1">
                <a:latin typeface="Calibri Light" panose="020F0302020204030204" pitchFamily="34" charset="0"/>
                <a:cs typeface="Calibri Light" panose="020F0302020204030204" pitchFamily="34" charset="0"/>
              </a:rPr>
              <a:t>sejarawan</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sebagai</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kajian</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akademik</a:t>
            </a:r>
            <a:r>
              <a:rPr lang="en-US" sz="2000" dirty="0">
                <a:latin typeface="Calibri Light" panose="020F0302020204030204" pitchFamily="34" charset="0"/>
                <a:cs typeface="Calibri Light" panose="020F0302020204030204" pitchFamily="34" charset="0"/>
              </a:rPr>
              <a:t>) dan the practical past (</a:t>
            </a:r>
            <a:r>
              <a:rPr lang="en-US" sz="2000" dirty="0" err="1">
                <a:latin typeface="Calibri Light" panose="020F0302020204030204" pitchFamily="34" charset="0"/>
                <a:cs typeface="Calibri Light" panose="020F0302020204030204" pitchFamily="34" charset="0"/>
              </a:rPr>
              <a:t>sejarah</a:t>
            </a:r>
            <a:r>
              <a:rPr lang="en-US" sz="2000" dirty="0">
                <a:latin typeface="Calibri Light" panose="020F0302020204030204" pitchFamily="34" charset="0"/>
                <a:cs typeface="Calibri Light" panose="020F0302020204030204" pitchFamily="34" charset="0"/>
              </a:rPr>
              <a:t> yang </a:t>
            </a:r>
            <a:r>
              <a:rPr lang="en-US" sz="2000" dirty="0" err="1">
                <a:latin typeface="Calibri Light" panose="020F0302020204030204" pitchFamily="34" charset="0"/>
                <a:cs typeface="Calibri Light" panose="020F0302020204030204" pitchFamily="34" charset="0"/>
              </a:rPr>
              <a:t>digunakan</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dalam</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kehidupan</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sehari-hari</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untuk</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membuat</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keputusan</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menyelesaikan</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permasalahan</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atau</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membuat</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penilaian</a:t>
            </a:r>
            <a:r>
              <a:rPr lang="en-US" sz="2000" dirty="0">
                <a:latin typeface="Calibri Light" panose="020F0302020204030204" pitchFamily="34" charset="0"/>
                <a:cs typeface="Calibri Light" panose="020F0302020204030204" pitchFamily="34" charset="0"/>
              </a:rPr>
              <a:t>)</a:t>
            </a:r>
          </a:p>
        </p:txBody>
      </p:sp>
      <p:sp>
        <p:nvSpPr>
          <p:cNvPr id="8" name="Text Placeholder 2">
            <a:extLst>
              <a:ext uri="{FF2B5EF4-FFF2-40B4-BE49-F238E27FC236}">
                <a16:creationId xmlns:a16="http://schemas.microsoft.com/office/drawing/2014/main" id="{893C3403-6102-4A05-93B3-3ADF4CF7470F}"/>
              </a:ext>
            </a:extLst>
          </p:cNvPr>
          <p:cNvSpPr txBox="1">
            <a:spLocks/>
          </p:cNvSpPr>
          <p:nvPr/>
        </p:nvSpPr>
        <p:spPr>
          <a:xfrm>
            <a:off x="4101094" y="0"/>
            <a:ext cx="4008437" cy="602887"/>
          </a:xfrm>
          <a:prstGeom prst="rect">
            <a:avLst/>
          </a:prstGeom>
        </p:spPr>
        <p:txBody>
          <a:bodyPr vert="horz" lIns="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1600" b="1" i="0" kern="1200">
                <a:solidFill>
                  <a:schemeClr val="tx2"/>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2"/>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b="0" i="0" kern="1200">
                <a:solidFill>
                  <a:schemeClr val="tx2"/>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BAGIAN 2</a:t>
            </a:r>
            <a:endParaRPr lang="id-ID" dirty="0"/>
          </a:p>
        </p:txBody>
      </p:sp>
      <p:sp>
        <p:nvSpPr>
          <p:cNvPr id="11" name="Text Placeholder 2">
            <a:extLst>
              <a:ext uri="{FF2B5EF4-FFF2-40B4-BE49-F238E27FC236}">
                <a16:creationId xmlns:a16="http://schemas.microsoft.com/office/drawing/2014/main" id="{28E94BC9-41DB-4E31-B2C9-00CC71998738}"/>
              </a:ext>
            </a:extLst>
          </p:cNvPr>
          <p:cNvSpPr txBox="1">
            <a:spLocks/>
          </p:cNvSpPr>
          <p:nvPr/>
        </p:nvSpPr>
        <p:spPr>
          <a:xfrm>
            <a:off x="3892295" y="1791407"/>
            <a:ext cx="4426033" cy="833476"/>
          </a:xfrm>
          <a:prstGeom prst="rect">
            <a:avLst/>
          </a:prstGeom>
        </p:spPr>
        <p:txBody>
          <a:bodyPr vert="horz" lIns="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1600" b="1" i="0" kern="1200">
                <a:solidFill>
                  <a:schemeClr val="tx2"/>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2"/>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b="0" i="0" kern="1200">
                <a:solidFill>
                  <a:schemeClr val="tx2"/>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2400" dirty="0">
                <a:latin typeface="Constantia (Heading)"/>
                <a:ea typeface="Tahoma" panose="020B0604030504040204" pitchFamily="34" charset="0"/>
                <a:cs typeface="Calibri Light" panose="020F0302020204030204" pitchFamily="34" charset="0"/>
              </a:rPr>
              <a:t>A. </a:t>
            </a:r>
            <a:r>
              <a:rPr lang="en-US" sz="2400" dirty="0" err="1">
                <a:latin typeface="Constantia (Heading)"/>
                <a:ea typeface="Tahoma" panose="020B0604030504040204" pitchFamily="34" charset="0"/>
                <a:cs typeface="Calibri Light" panose="020F0302020204030204" pitchFamily="34" charset="0"/>
              </a:rPr>
              <a:t>Akar</a:t>
            </a:r>
            <a:r>
              <a:rPr lang="en-US" sz="2400" dirty="0">
                <a:latin typeface="Constantia (Heading)"/>
                <a:ea typeface="Tahoma" panose="020B0604030504040204" pitchFamily="34" charset="0"/>
                <a:cs typeface="Calibri Light" panose="020F0302020204030204" pitchFamily="34" charset="0"/>
              </a:rPr>
              <a:t> </a:t>
            </a:r>
            <a:r>
              <a:rPr lang="en-US" sz="2400" dirty="0" err="1">
                <a:latin typeface="Constantia (Heading)"/>
                <a:ea typeface="Tahoma" panose="020B0604030504040204" pitchFamily="34" charset="0"/>
                <a:cs typeface="Calibri Light" panose="020F0302020204030204" pitchFamily="34" charset="0"/>
              </a:rPr>
              <a:t>Pemikiran</a:t>
            </a:r>
            <a:endParaRPr lang="id-ID" sz="2400" dirty="0">
              <a:latin typeface="Constantia (Heading)"/>
            </a:endParaRPr>
          </a:p>
        </p:txBody>
      </p:sp>
      <p:sp>
        <p:nvSpPr>
          <p:cNvPr id="12" name="Text Placeholder 18">
            <a:extLst>
              <a:ext uri="{FF2B5EF4-FFF2-40B4-BE49-F238E27FC236}">
                <a16:creationId xmlns:a16="http://schemas.microsoft.com/office/drawing/2014/main" id="{2C6CEE37-0540-4850-90F3-D402AB9B784F}"/>
              </a:ext>
            </a:extLst>
          </p:cNvPr>
          <p:cNvSpPr txBox="1">
            <a:spLocks/>
          </p:cNvSpPr>
          <p:nvPr/>
        </p:nvSpPr>
        <p:spPr>
          <a:xfrm>
            <a:off x="7887026" y="2694884"/>
            <a:ext cx="3023149" cy="382749"/>
          </a:xfrm>
          <a:prstGeom prst="rect">
            <a:avLst/>
          </a:prstGeom>
        </p:spPr>
        <p:txBody>
          <a:bodyPr vert="horz" lIns="0" tIns="45720" rIns="91440" bIns="45720" rtlCol="0" anchor="b">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lang="en-US" sz="1600" b="1" i="0" kern="1200" dirty="0">
                <a:solidFill>
                  <a:schemeClr val="tx2"/>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2"/>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b="0" i="0" kern="1200">
                <a:solidFill>
                  <a:schemeClr val="tx2"/>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dirty="0">
                <a:latin typeface="+mj-lt"/>
              </a:rPr>
              <a:t>White (2014)</a:t>
            </a:r>
            <a:endParaRPr lang="id-ID" sz="2000" dirty="0">
              <a:latin typeface="+mj-lt"/>
            </a:endParaRPr>
          </a:p>
        </p:txBody>
      </p:sp>
      <p:sp>
        <p:nvSpPr>
          <p:cNvPr id="4" name="Rectangle 3">
            <a:extLst>
              <a:ext uri="{FF2B5EF4-FFF2-40B4-BE49-F238E27FC236}">
                <a16:creationId xmlns:a16="http://schemas.microsoft.com/office/drawing/2014/main" id="{BFE6AC2D-E35E-44E4-87AC-E9EE6ABB5045}"/>
              </a:ext>
            </a:extLst>
          </p:cNvPr>
          <p:cNvSpPr/>
          <p:nvPr/>
        </p:nvSpPr>
        <p:spPr>
          <a:xfrm>
            <a:off x="6941144" y="3243695"/>
            <a:ext cx="4959307" cy="3477875"/>
          </a:xfrm>
          <a:prstGeom prst="rect">
            <a:avLst/>
          </a:prstGeom>
        </p:spPr>
        <p:txBody>
          <a:bodyPr wrap="square">
            <a:spAutoFit/>
          </a:bodyPr>
          <a:lstStyle/>
          <a:p>
            <a:pPr marL="857250" lvl="2" indent="0">
              <a:buNone/>
            </a:pPr>
            <a:r>
              <a:rPr lang="en-US" sz="2000" i="1" dirty="0">
                <a:latin typeface="Calibri Light" panose="020F0302020204030204" pitchFamily="34" charset="0"/>
                <a:cs typeface="Calibri Light" panose="020F0302020204030204" pitchFamily="34" charset="0"/>
              </a:rPr>
              <a:t>This was “the practical past” of my title, a past which, unlike that of the historians, has been lived by all of us more or less individually and more or less collectively and which serves as the basis for the kinds of perceptions of situations, solutions of problems, and judgments of value and worth that we must make in everyday situations of the kind never experienced by the “heroes” of history.</a:t>
            </a:r>
          </a:p>
        </p:txBody>
      </p:sp>
    </p:spTree>
    <p:extLst>
      <p:ext uri="{BB962C8B-B14F-4D97-AF65-F5344CB8AC3E}">
        <p14:creationId xmlns:p14="http://schemas.microsoft.com/office/powerpoint/2010/main" val="3869888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13F9A722-C416-4CA0-9E81-3AB439623A87}"/>
              </a:ext>
            </a:extLst>
          </p:cNvPr>
          <p:cNvSpPr>
            <a:spLocks noGrp="1"/>
          </p:cNvSpPr>
          <p:nvPr>
            <p:ph type="title"/>
          </p:nvPr>
        </p:nvSpPr>
        <p:spPr>
          <a:xfrm>
            <a:off x="1172989" y="-21960"/>
            <a:ext cx="9958840" cy="2036100"/>
          </a:xfrm>
        </p:spPr>
        <p:txBody>
          <a:bodyPr>
            <a:noAutofit/>
          </a:bodyPr>
          <a:lstStyle/>
          <a:p>
            <a:pPr algn="ctr"/>
            <a:br>
              <a:rPr lang="en-US" sz="3200" dirty="0">
                <a:latin typeface="Constantia (Heading)"/>
                <a:cs typeface="Calibri Light" panose="020F0302020204030204" pitchFamily="34" charset="0"/>
              </a:rPr>
            </a:br>
            <a:br>
              <a:rPr lang="en-US" sz="3200" dirty="0">
                <a:latin typeface="Constantia (Heading)"/>
                <a:cs typeface="Calibri Light" panose="020F0302020204030204" pitchFamily="34" charset="0"/>
              </a:rPr>
            </a:br>
            <a:r>
              <a:rPr lang="en-US" sz="3200" dirty="0" err="1">
                <a:solidFill>
                  <a:schemeClr val="accent5"/>
                </a:solidFill>
                <a:latin typeface="Constantia (Heading)"/>
                <a:cs typeface="Calibri Light" panose="020F0302020204030204" pitchFamily="34" charset="0"/>
              </a:rPr>
              <a:t>Praktikalitas</a:t>
            </a:r>
            <a:r>
              <a:rPr lang="en-US" sz="3200" dirty="0">
                <a:solidFill>
                  <a:schemeClr val="accent5"/>
                </a:solidFill>
                <a:latin typeface="Constantia (Heading)"/>
                <a:cs typeface="Calibri Light" panose="020F0302020204030204" pitchFamily="34" charset="0"/>
              </a:rPr>
              <a:t> </a:t>
            </a:r>
            <a:r>
              <a:rPr lang="en-US" sz="3200" dirty="0" err="1">
                <a:solidFill>
                  <a:schemeClr val="accent5"/>
                </a:solidFill>
                <a:latin typeface="Constantia (Heading)"/>
                <a:cs typeface="Calibri Light" panose="020F0302020204030204" pitchFamily="34" charset="0"/>
              </a:rPr>
              <a:t>sejarah</a:t>
            </a:r>
            <a:r>
              <a:rPr lang="en-US" sz="3200" dirty="0">
                <a:solidFill>
                  <a:schemeClr val="accent5"/>
                </a:solidFill>
                <a:latin typeface="Constantia (Heading)"/>
                <a:cs typeface="Calibri Light" panose="020F0302020204030204" pitchFamily="34" charset="0"/>
              </a:rPr>
              <a:t>:</a:t>
            </a:r>
            <a:r>
              <a:rPr lang="en-US" sz="3200" dirty="0">
                <a:latin typeface="Constantia (Heading)"/>
                <a:cs typeface="Calibri Light" panose="020F0302020204030204" pitchFamily="34" charset="0"/>
              </a:rPr>
              <a:t> </a:t>
            </a:r>
            <a:br>
              <a:rPr lang="en-US" sz="3200" dirty="0">
                <a:latin typeface="Constantia (Heading)"/>
                <a:cs typeface="Calibri Light" panose="020F0302020204030204" pitchFamily="34" charset="0"/>
              </a:rPr>
            </a:br>
            <a:r>
              <a:rPr lang="en-US" sz="2400" i="1" dirty="0">
                <a:latin typeface="Constantia (Heading)"/>
                <a:cs typeface="Calibri Light" panose="020F0302020204030204" pitchFamily="34" charset="0"/>
              </a:rPr>
              <a:t>“Sejarah </a:t>
            </a:r>
            <a:r>
              <a:rPr lang="en-US" sz="2400" i="1" dirty="0" err="1">
                <a:latin typeface="Constantia (Heading)"/>
                <a:cs typeface="Calibri Light" panose="020F0302020204030204" pitchFamily="34" charset="0"/>
              </a:rPr>
              <a:t>dapat</a:t>
            </a:r>
            <a:r>
              <a:rPr lang="en-US" sz="2400" i="1" dirty="0">
                <a:latin typeface="Constantia (Heading)"/>
                <a:cs typeface="Calibri Light" panose="020F0302020204030204" pitchFamily="34" charset="0"/>
              </a:rPr>
              <a:t> </a:t>
            </a:r>
            <a:r>
              <a:rPr lang="en-US" sz="2400" i="1" dirty="0" err="1">
                <a:latin typeface="Constantia (Heading)"/>
                <a:cs typeface="Calibri Light" panose="020F0302020204030204" pitchFamily="34" charset="0"/>
              </a:rPr>
              <a:t>digunakan</a:t>
            </a:r>
            <a:r>
              <a:rPr lang="en-US" sz="2400" i="1" dirty="0">
                <a:latin typeface="Constantia (Heading)"/>
                <a:cs typeface="Calibri Light" panose="020F0302020204030204" pitchFamily="34" charset="0"/>
              </a:rPr>
              <a:t> </a:t>
            </a:r>
            <a:r>
              <a:rPr lang="en-US" sz="2400" i="1" dirty="0" err="1">
                <a:latin typeface="Constantia (Heading)"/>
                <a:cs typeface="Calibri Light" panose="020F0302020204030204" pitchFamily="34" charset="0"/>
              </a:rPr>
              <a:t>untuk</a:t>
            </a:r>
            <a:r>
              <a:rPr lang="en-US" sz="2400" i="1" dirty="0">
                <a:latin typeface="Constantia (Heading)"/>
                <a:cs typeface="Calibri Light" panose="020F0302020204030204" pitchFamily="34" charset="0"/>
              </a:rPr>
              <a:t> </a:t>
            </a:r>
            <a:r>
              <a:rPr lang="en-US" sz="2400" i="1" dirty="0" err="1">
                <a:latin typeface="Constantia (Heading)"/>
                <a:cs typeface="Calibri Light" panose="020F0302020204030204" pitchFamily="34" charset="0"/>
              </a:rPr>
              <a:t>memenuhi</a:t>
            </a:r>
            <a:r>
              <a:rPr lang="en-US" sz="2400" i="1" dirty="0">
                <a:latin typeface="Constantia (Heading)"/>
                <a:cs typeface="Calibri Light" panose="020F0302020204030204" pitchFamily="34" charset="0"/>
              </a:rPr>
              <a:t> </a:t>
            </a:r>
            <a:r>
              <a:rPr lang="en-US" sz="2400" i="1" dirty="0" err="1">
                <a:latin typeface="Constantia (Heading)"/>
                <a:cs typeface="Calibri Light" panose="020F0302020204030204" pitchFamily="34" charset="0"/>
              </a:rPr>
              <a:t>kebutuhan</a:t>
            </a:r>
            <a:r>
              <a:rPr lang="en-US" sz="2400" i="1" dirty="0">
                <a:latin typeface="Constantia (Heading)"/>
                <a:cs typeface="Calibri Light" panose="020F0302020204030204" pitchFamily="34" charset="0"/>
              </a:rPr>
              <a:t> </a:t>
            </a:r>
            <a:r>
              <a:rPr lang="en-US" sz="2400" i="1" dirty="0" err="1">
                <a:latin typeface="Constantia (Heading)"/>
                <a:cs typeface="Calibri Light" panose="020F0302020204030204" pitchFamily="34" charset="0"/>
              </a:rPr>
              <a:t>atau</a:t>
            </a:r>
            <a:r>
              <a:rPr lang="en-US" sz="2400" i="1" dirty="0">
                <a:latin typeface="Constantia (Heading)"/>
                <a:cs typeface="Calibri Light" panose="020F0302020204030204" pitchFamily="34" charset="0"/>
              </a:rPr>
              <a:t> </a:t>
            </a:r>
            <a:r>
              <a:rPr lang="en-US" sz="2400" i="1" dirty="0" err="1">
                <a:latin typeface="Constantia (Heading)"/>
                <a:cs typeface="Calibri Light" panose="020F0302020204030204" pitchFamily="34" charset="0"/>
              </a:rPr>
              <a:t>menyelesaikan</a:t>
            </a:r>
            <a:r>
              <a:rPr lang="en-US" sz="2400" i="1" dirty="0">
                <a:latin typeface="Constantia (Heading)"/>
                <a:cs typeface="Calibri Light" panose="020F0302020204030204" pitchFamily="34" charset="0"/>
              </a:rPr>
              <a:t> </a:t>
            </a:r>
            <a:r>
              <a:rPr lang="en-US" sz="2400" i="1" dirty="0" err="1">
                <a:latin typeface="Constantia (Heading)"/>
                <a:cs typeface="Calibri Light" panose="020F0302020204030204" pitchFamily="34" charset="0"/>
              </a:rPr>
              <a:t>permasalahan</a:t>
            </a:r>
            <a:r>
              <a:rPr lang="en-US" sz="2400" i="1" dirty="0">
                <a:latin typeface="Constantia (Heading)"/>
                <a:cs typeface="Calibri Light" panose="020F0302020204030204" pitchFamily="34" charset="0"/>
              </a:rPr>
              <a:t> </a:t>
            </a:r>
            <a:r>
              <a:rPr lang="en-US" sz="2400" i="1" dirty="0" err="1">
                <a:latin typeface="Constantia (Heading)"/>
                <a:cs typeface="Calibri Light" panose="020F0302020204030204" pitchFamily="34" charset="0"/>
              </a:rPr>
              <a:t>manusia</a:t>
            </a:r>
            <a:r>
              <a:rPr lang="en-US" sz="2400" i="1" dirty="0">
                <a:latin typeface="Constantia (Heading)"/>
                <a:cs typeface="Calibri Light" panose="020F0302020204030204" pitchFamily="34" charset="0"/>
              </a:rPr>
              <a:t> </a:t>
            </a:r>
            <a:r>
              <a:rPr lang="en-US" sz="2400" i="1" dirty="0" err="1">
                <a:latin typeface="Constantia (Heading)"/>
                <a:cs typeface="Calibri Light" panose="020F0302020204030204" pitchFamily="34" charset="0"/>
              </a:rPr>
              <a:t>dalam</a:t>
            </a:r>
            <a:r>
              <a:rPr lang="en-US" sz="2400" i="1" dirty="0">
                <a:latin typeface="Constantia (Heading)"/>
                <a:cs typeface="Calibri Light" panose="020F0302020204030204" pitchFamily="34" charset="0"/>
              </a:rPr>
              <a:t> </a:t>
            </a:r>
            <a:r>
              <a:rPr lang="en-US" sz="2400" i="1" dirty="0" err="1">
                <a:latin typeface="Constantia (Heading)"/>
                <a:cs typeface="Calibri Light" panose="020F0302020204030204" pitchFamily="34" charset="0"/>
              </a:rPr>
              <a:t>kehidupan</a:t>
            </a:r>
            <a:r>
              <a:rPr lang="en-US" sz="2400" i="1" dirty="0">
                <a:latin typeface="Constantia (Heading)"/>
                <a:cs typeface="Calibri Light" panose="020F0302020204030204" pitchFamily="34" charset="0"/>
              </a:rPr>
              <a:t> </a:t>
            </a:r>
            <a:r>
              <a:rPr lang="en-US" sz="2400" i="1" dirty="0" err="1">
                <a:latin typeface="Constantia (Heading)"/>
                <a:cs typeface="Calibri Light" panose="020F0302020204030204" pitchFamily="34" charset="0"/>
              </a:rPr>
              <a:t>sehari-hari</a:t>
            </a:r>
            <a:r>
              <a:rPr lang="en-US" sz="2400" i="1" dirty="0">
                <a:latin typeface="Constantia (Heading)"/>
                <a:cs typeface="Calibri Light" panose="020F0302020204030204" pitchFamily="34" charset="0"/>
              </a:rPr>
              <a:t>”</a:t>
            </a:r>
            <a:endParaRPr lang="en-US" sz="3200" i="1" dirty="0">
              <a:latin typeface="Constantia (Heading)"/>
            </a:endParaRPr>
          </a:p>
        </p:txBody>
      </p:sp>
      <p:sp>
        <p:nvSpPr>
          <p:cNvPr id="40" name="Text Placeholder 15">
            <a:extLst>
              <a:ext uri="{FF2B5EF4-FFF2-40B4-BE49-F238E27FC236}">
                <a16:creationId xmlns:a16="http://schemas.microsoft.com/office/drawing/2014/main" id="{E2CDAE37-4C08-4F7A-BE4D-F5F81754BD15}"/>
              </a:ext>
            </a:extLst>
          </p:cNvPr>
          <p:cNvSpPr>
            <a:spLocks noGrp="1"/>
          </p:cNvSpPr>
          <p:nvPr>
            <p:ph type="body" sz="quarter" idx="15"/>
          </p:nvPr>
        </p:nvSpPr>
        <p:spPr>
          <a:xfrm>
            <a:off x="6414055" y="3523238"/>
            <a:ext cx="5234606" cy="3323123"/>
          </a:xfrm>
        </p:spPr>
        <p:txBody>
          <a:bodyPr/>
          <a:lstStyle/>
          <a:p>
            <a:pPr marL="342900" indent="-342900" algn="l">
              <a:lnSpc>
                <a:spcPct val="100000"/>
              </a:lnSpc>
              <a:spcBef>
                <a:spcPts val="0"/>
              </a:spcBef>
              <a:buFont typeface="Arial" panose="020B0604020202020204" pitchFamily="34" charset="0"/>
              <a:buChar char="•"/>
            </a:pPr>
            <a:r>
              <a:rPr lang="en-US" sz="2000" b="1" dirty="0" err="1">
                <a:solidFill>
                  <a:schemeClr val="accent1"/>
                </a:solidFill>
                <a:latin typeface="Calibri Light" panose="020F0302020204030204" pitchFamily="34" charset="0"/>
                <a:cs typeface="Calibri Light" panose="020F0302020204030204" pitchFamily="34" charset="0"/>
              </a:rPr>
              <a:t>Praktikalitas</a:t>
            </a:r>
            <a:r>
              <a:rPr lang="en-US" sz="2000" b="1" dirty="0">
                <a:solidFill>
                  <a:schemeClr val="accent1"/>
                </a:solidFill>
                <a:latin typeface="Calibri Light" panose="020F0302020204030204" pitchFamily="34" charset="0"/>
                <a:cs typeface="Calibri Light" panose="020F0302020204030204" pitchFamily="34" charset="0"/>
              </a:rPr>
              <a:t> di </a:t>
            </a:r>
            <a:r>
              <a:rPr lang="en-US" sz="2000" b="1" dirty="0" err="1">
                <a:solidFill>
                  <a:schemeClr val="accent1"/>
                </a:solidFill>
                <a:latin typeface="Calibri Light" panose="020F0302020204030204" pitchFamily="34" charset="0"/>
                <a:cs typeface="Calibri Light" panose="020F0302020204030204" pitchFamily="34" charset="0"/>
              </a:rPr>
              <a:t>pembelajaran</a:t>
            </a:r>
            <a:r>
              <a:rPr lang="en-US" sz="2000" b="1" dirty="0">
                <a:solidFill>
                  <a:schemeClr val="accent1"/>
                </a:solidFill>
                <a:latin typeface="Calibri Light" panose="020F0302020204030204" pitchFamily="34" charset="0"/>
                <a:cs typeface="Calibri Light" panose="020F0302020204030204" pitchFamily="34" charset="0"/>
              </a:rPr>
              <a:t> </a:t>
            </a:r>
            <a:r>
              <a:rPr lang="en-US" sz="2000" b="1" dirty="0" err="1">
                <a:solidFill>
                  <a:schemeClr val="accent1"/>
                </a:solidFill>
                <a:latin typeface="Calibri Light" panose="020F0302020204030204" pitchFamily="34" charset="0"/>
                <a:cs typeface="Calibri Light" panose="020F0302020204030204" pitchFamily="34" charset="0"/>
              </a:rPr>
              <a:t>sejarah</a:t>
            </a:r>
            <a:r>
              <a:rPr lang="en-US" sz="2000" b="1" dirty="0">
                <a:solidFill>
                  <a:schemeClr val="accent1"/>
                </a:solidFill>
                <a:latin typeface="Calibri Light" panose="020F0302020204030204" pitchFamily="34" charset="0"/>
                <a:cs typeface="Calibri Light" panose="020F0302020204030204" pitchFamily="34" charset="0"/>
              </a:rPr>
              <a:t>  di SMA </a:t>
            </a:r>
            <a:r>
              <a:rPr lang="en-US" sz="2000" b="1" dirty="0" err="1">
                <a:solidFill>
                  <a:schemeClr val="accent1"/>
                </a:solidFill>
                <a:latin typeface="Calibri Light" panose="020F0302020204030204" pitchFamily="34" charset="0"/>
                <a:cs typeface="Calibri Light" panose="020F0302020204030204" pitchFamily="34" charset="0"/>
              </a:rPr>
              <a:t>Pedesaan</a:t>
            </a:r>
            <a:r>
              <a:rPr lang="en-US" sz="2000" b="1" dirty="0">
                <a:solidFill>
                  <a:schemeClr val="accent1"/>
                </a:solidFill>
                <a:latin typeface="Calibri Light" panose="020F0302020204030204" pitchFamily="34" charset="0"/>
                <a:cs typeface="Calibri Light" panose="020F0302020204030204" pitchFamily="34" charset="0"/>
              </a:rPr>
              <a:t> </a:t>
            </a:r>
            <a:r>
              <a:rPr lang="en-US" sz="2000" dirty="0">
                <a:latin typeface="Calibri Light" panose="020F0302020204030204" pitchFamily="34" charset="0"/>
                <a:cs typeface="Calibri Light" panose="020F0302020204030204" pitchFamily="34" charset="0"/>
              </a:rPr>
              <a:t>“</a:t>
            </a:r>
            <a:r>
              <a:rPr lang="en-US" sz="2000" dirty="0" err="1">
                <a:latin typeface="Calibri Light" panose="020F0302020204030204" pitchFamily="34" charset="0"/>
                <a:cs typeface="Calibri Light" panose="020F0302020204030204" pitchFamily="34" charset="0"/>
              </a:rPr>
              <a:t>Dimensi</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normatif</a:t>
            </a:r>
            <a:r>
              <a:rPr lang="en-US" sz="2000" dirty="0">
                <a:latin typeface="Calibri Light" panose="020F0302020204030204" pitchFamily="34" charset="0"/>
                <a:cs typeface="Calibri Light" panose="020F0302020204030204" pitchFamily="34" charset="0"/>
              </a:rPr>
              <a:t> dan </a:t>
            </a:r>
            <a:r>
              <a:rPr lang="en-US" sz="2000" dirty="0" err="1">
                <a:latin typeface="Calibri Light" panose="020F0302020204030204" pitchFamily="34" charset="0"/>
                <a:cs typeface="Calibri Light" panose="020F0302020204030204" pitchFamily="34" charset="0"/>
              </a:rPr>
              <a:t>praksis</a:t>
            </a:r>
            <a:r>
              <a:rPr lang="en-US" sz="2000" dirty="0">
                <a:latin typeface="Calibri Light" panose="020F0302020204030204" pitchFamily="34" charset="0"/>
                <a:cs typeface="Calibri Light" panose="020F0302020204030204" pitchFamily="34" charset="0"/>
              </a:rPr>
              <a:t>”</a:t>
            </a:r>
          </a:p>
          <a:p>
            <a:pPr marL="342900" indent="-342900" algn="l">
              <a:lnSpc>
                <a:spcPct val="100000"/>
              </a:lnSpc>
              <a:spcBef>
                <a:spcPts val="0"/>
              </a:spcBef>
              <a:buFont typeface="Arial" panose="020B0604020202020204" pitchFamily="34" charset="0"/>
              <a:buChar char="•"/>
            </a:pPr>
            <a:r>
              <a:rPr lang="en-US" sz="2000" b="1" dirty="0" err="1">
                <a:solidFill>
                  <a:schemeClr val="accent1"/>
                </a:solidFill>
                <a:latin typeface="Calibri Light" panose="020F0302020204030204" pitchFamily="34" charset="0"/>
                <a:cs typeface="Calibri Light" panose="020F0302020204030204" pitchFamily="34" charset="0"/>
              </a:rPr>
              <a:t>Praktikalitas</a:t>
            </a:r>
            <a:r>
              <a:rPr lang="en-US" sz="2000" b="1" dirty="0">
                <a:solidFill>
                  <a:schemeClr val="accent1"/>
                </a:solidFill>
                <a:latin typeface="Calibri Light" panose="020F0302020204030204" pitchFamily="34" charset="0"/>
                <a:cs typeface="Calibri Light" panose="020F0302020204030204" pitchFamily="34" charset="0"/>
              </a:rPr>
              <a:t> </a:t>
            </a:r>
            <a:r>
              <a:rPr lang="en-US" sz="2000" b="1" dirty="0" err="1">
                <a:solidFill>
                  <a:schemeClr val="accent1"/>
                </a:solidFill>
                <a:latin typeface="Calibri Light" panose="020F0302020204030204" pitchFamily="34" charset="0"/>
                <a:cs typeface="Calibri Light" panose="020F0302020204030204" pitchFamily="34" charset="0"/>
              </a:rPr>
              <a:t>pembelajaran</a:t>
            </a:r>
            <a:r>
              <a:rPr lang="en-US" sz="2000" b="1" dirty="0">
                <a:solidFill>
                  <a:schemeClr val="accent1"/>
                </a:solidFill>
                <a:latin typeface="Calibri Light" panose="020F0302020204030204" pitchFamily="34" charset="0"/>
                <a:cs typeface="Calibri Light" panose="020F0302020204030204" pitchFamily="34" charset="0"/>
              </a:rPr>
              <a:t> </a:t>
            </a:r>
            <a:r>
              <a:rPr lang="en-US" sz="2000" b="1" dirty="0" err="1">
                <a:solidFill>
                  <a:schemeClr val="accent1"/>
                </a:solidFill>
                <a:latin typeface="Calibri Light" panose="020F0302020204030204" pitchFamily="34" charset="0"/>
                <a:cs typeface="Calibri Light" panose="020F0302020204030204" pitchFamily="34" charset="0"/>
              </a:rPr>
              <a:t>sejarah</a:t>
            </a:r>
            <a:r>
              <a:rPr lang="en-US" sz="2000" b="1" dirty="0">
                <a:solidFill>
                  <a:schemeClr val="accent1"/>
                </a:solidFill>
                <a:latin typeface="Calibri Light" panose="020F0302020204030204" pitchFamily="34" charset="0"/>
                <a:cs typeface="Calibri Light" panose="020F0302020204030204" pitchFamily="34" charset="0"/>
              </a:rPr>
              <a:t> di </a:t>
            </a:r>
            <a:r>
              <a:rPr lang="en-US" sz="2000" b="1" dirty="0" err="1">
                <a:solidFill>
                  <a:schemeClr val="accent1"/>
                </a:solidFill>
                <a:latin typeface="Calibri Light" panose="020F0302020204030204" pitchFamily="34" charset="0"/>
                <a:cs typeface="Calibri Light" panose="020F0302020204030204" pitchFamily="34" charset="0"/>
              </a:rPr>
              <a:t>sekolah</a:t>
            </a:r>
            <a:r>
              <a:rPr lang="en-US" sz="2000" b="1" dirty="0">
                <a:solidFill>
                  <a:schemeClr val="accent1"/>
                </a:solidFill>
                <a:latin typeface="Calibri Light" panose="020F0302020204030204" pitchFamily="34" charset="0"/>
                <a:cs typeface="Calibri Light" panose="020F0302020204030204" pitchFamily="34" charset="0"/>
              </a:rPr>
              <a:t> </a:t>
            </a:r>
            <a:r>
              <a:rPr lang="en-US" sz="2000" b="1" dirty="0" err="1">
                <a:solidFill>
                  <a:schemeClr val="accent1"/>
                </a:solidFill>
                <a:latin typeface="Calibri Light" panose="020F0302020204030204" pitchFamily="34" charset="0"/>
                <a:cs typeface="Calibri Light" panose="020F0302020204030204" pitchFamily="34" charset="0"/>
              </a:rPr>
              <a:t>vokasi</a:t>
            </a:r>
            <a:r>
              <a:rPr lang="en-US" sz="2000" b="1" dirty="0">
                <a:solidFill>
                  <a:schemeClr val="accent1"/>
                </a:solidFill>
                <a:latin typeface="Calibri Light" panose="020F0302020204030204" pitchFamily="34" charset="0"/>
                <a:cs typeface="Calibri Light" panose="020F0302020204030204" pitchFamily="34" charset="0"/>
              </a:rPr>
              <a:t> </a:t>
            </a:r>
            <a:r>
              <a:rPr lang="en-US" sz="2000" dirty="0">
                <a:latin typeface="Calibri Light" panose="020F0302020204030204" pitchFamily="34" charset="0"/>
                <a:cs typeface="Calibri Light" panose="020F0302020204030204" pitchFamily="34" charset="0"/>
              </a:rPr>
              <a:t>“</a:t>
            </a:r>
            <a:r>
              <a:rPr lang="en-US" sz="2000" dirty="0" err="1">
                <a:latin typeface="Calibri Light" panose="020F0302020204030204" pitchFamily="34" charset="0"/>
                <a:cs typeface="Calibri Light" panose="020F0302020204030204" pitchFamily="34" charset="0"/>
              </a:rPr>
              <a:t>bagian</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dari</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visi</a:t>
            </a:r>
            <a:r>
              <a:rPr lang="en-US" sz="2000" dirty="0">
                <a:latin typeface="Calibri Light" panose="020F0302020204030204" pitchFamily="34" charset="0"/>
                <a:cs typeface="Calibri Light" panose="020F0302020204030204" pitchFamily="34" charset="0"/>
              </a:rPr>
              <a:t> </a:t>
            </a:r>
            <a:r>
              <a:rPr lang="en-US" sz="2000" i="1" dirty="0">
                <a:latin typeface="Calibri Light" panose="020F0302020204030204" pitchFamily="34" charset="0"/>
                <a:cs typeface="Calibri Light" panose="020F0302020204030204" pitchFamily="34" charset="0"/>
              </a:rPr>
              <a:t>link and match”</a:t>
            </a:r>
          </a:p>
          <a:p>
            <a:pPr marL="342900" indent="-342900" algn="l">
              <a:lnSpc>
                <a:spcPct val="100000"/>
              </a:lnSpc>
              <a:spcBef>
                <a:spcPts val="0"/>
              </a:spcBef>
              <a:buFont typeface="Arial" panose="020B0604020202020204" pitchFamily="34" charset="0"/>
              <a:buChar char="•"/>
            </a:pPr>
            <a:r>
              <a:rPr lang="en-US" sz="2000" dirty="0" err="1">
                <a:latin typeface="Calibri Light" panose="020F0302020204030204" pitchFamily="34" charset="0"/>
                <a:cs typeface="Calibri Light" panose="020F0302020204030204" pitchFamily="34" charset="0"/>
              </a:rPr>
              <a:t>Pembelajaran</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sejarah</a:t>
            </a:r>
            <a:r>
              <a:rPr lang="en-US" sz="2000" dirty="0">
                <a:latin typeface="Calibri Light" panose="020F0302020204030204" pitchFamily="34" charset="0"/>
                <a:cs typeface="Calibri Light" panose="020F0302020204030204" pitchFamily="34" charset="0"/>
              </a:rPr>
              <a:t> di SMA </a:t>
            </a:r>
            <a:r>
              <a:rPr lang="en-US" sz="2000" dirty="0" err="1">
                <a:latin typeface="Calibri Light" panose="020F0302020204030204" pitchFamily="34" charset="0"/>
                <a:cs typeface="Calibri Light" panose="020F0302020204030204" pitchFamily="34" charset="0"/>
              </a:rPr>
              <a:t>Pedesaan</a:t>
            </a:r>
            <a:r>
              <a:rPr lang="en-US" sz="2000" dirty="0">
                <a:latin typeface="Calibri Light" panose="020F0302020204030204" pitchFamily="34" charset="0"/>
                <a:cs typeface="Calibri Light" panose="020F0302020204030204" pitchFamily="34" charset="0"/>
              </a:rPr>
              <a:t> dan </a:t>
            </a:r>
            <a:r>
              <a:rPr lang="en-US" sz="2000" dirty="0" err="1">
                <a:latin typeface="Calibri Light" panose="020F0302020204030204" pitchFamily="34" charset="0"/>
                <a:cs typeface="Calibri Light" panose="020F0302020204030204" pitchFamily="34" charset="0"/>
              </a:rPr>
              <a:t>sekolah</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vokasi</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harus</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disesuaikan</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dengan</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kebutuhan</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kepentingan</a:t>
            </a:r>
            <a:r>
              <a:rPr lang="en-US" sz="2000" dirty="0">
                <a:latin typeface="Calibri Light" panose="020F0302020204030204" pitchFamily="34" charset="0"/>
                <a:cs typeface="Calibri Light" panose="020F0302020204030204" pitchFamily="34" charset="0"/>
              </a:rPr>
              <a:t>, dan </a:t>
            </a:r>
            <a:r>
              <a:rPr lang="en-US" sz="2000" dirty="0" err="1">
                <a:latin typeface="Calibri Light" panose="020F0302020204030204" pitchFamily="34" charset="0"/>
                <a:cs typeface="Calibri Light" panose="020F0302020204030204" pitchFamily="34" charset="0"/>
              </a:rPr>
              <a:t>psikologi</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siswa</a:t>
            </a:r>
            <a:r>
              <a:rPr lang="en-US" sz="2000" dirty="0">
                <a:latin typeface="Calibri Light" panose="020F0302020204030204" pitchFamily="34" charset="0"/>
                <a:cs typeface="Calibri Light" panose="020F0302020204030204" pitchFamily="34" charset="0"/>
              </a:rPr>
              <a:t>.</a:t>
            </a:r>
          </a:p>
        </p:txBody>
      </p:sp>
      <p:sp>
        <p:nvSpPr>
          <p:cNvPr id="41" name="Text Placeholder 16">
            <a:extLst>
              <a:ext uri="{FF2B5EF4-FFF2-40B4-BE49-F238E27FC236}">
                <a16:creationId xmlns:a16="http://schemas.microsoft.com/office/drawing/2014/main" id="{50F553C4-6F14-4A3D-84FE-9CBF5D3FE18F}"/>
              </a:ext>
            </a:extLst>
          </p:cNvPr>
          <p:cNvSpPr txBox="1">
            <a:spLocks/>
          </p:cNvSpPr>
          <p:nvPr/>
        </p:nvSpPr>
        <p:spPr>
          <a:xfrm>
            <a:off x="1329513" y="2297319"/>
            <a:ext cx="3046302" cy="382749"/>
          </a:xfrm>
          <a:prstGeom prst="ellipse">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000" b="0" i="0" kern="1200">
                <a:solidFill>
                  <a:schemeClr val="tx2"/>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2"/>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b="0" i="0" kern="1200">
                <a:solidFill>
                  <a:schemeClr val="tx2"/>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a:p>
        </p:txBody>
      </p:sp>
      <p:sp>
        <p:nvSpPr>
          <p:cNvPr id="42" name="Text Placeholder 15">
            <a:extLst>
              <a:ext uri="{FF2B5EF4-FFF2-40B4-BE49-F238E27FC236}">
                <a16:creationId xmlns:a16="http://schemas.microsoft.com/office/drawing/2014/main" id="{DAE3F86B-98B6-406F-9DD9-F9E230D7D016}"/>
              </a:ext>
            </a:extLst>
          </p:cNvPr>
          <p:cNvSpPr txBox="1">
            <a:spLocks/>
          </p:cNvSpPr>
          <p:nvPr/>
        </p:nvSpPr>
        <p:spPr>
          <a:xfrm>
            <a:off x="331306" y="3562997"/>
            <a:ext cx="5049078" cy="3044825"/>
          </a:xfrm>
          <a:prstGeom prst="rect">
            <a:avLst/>
          </a:prstGeom>
        </p:spPr>
        <p:txBody>
          <a:bodyPr vert="horz" lIns="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1400" b="0" i="0" kern="1200">
                <a:solidFill>
                  <a:schemeClr val="tx2"/>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2"/>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b="0" i="0" kern="1200">
                <a:solidFill>
                  <a:schemeClr val="tx2"/>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gn="l">
              <a:lnSpc>
                <a:spcPct val="100000"/>
              </a:lnSpc>
              <a:buFont typeface="Arial" panose="020B0604020202020204" pitchFamily="34" charset="0"/>
              <a:buChar char="•"/>
            </a:pPr>
            <a:r>
              <a:rPr lang="en-US" sz="2000" dirty="0" err="1">
                <a:latin typeface="Calibri Light" panose="020F0302020204030204" pitchFamily="34" charset="0"/>
                <a:cs typeface="Calibri Light" panose="020F0302020204030204" pitchFamily="34" charset="0"/>
              </a:rPr>
              <a:t>Paradigma</a:t>
            </a:r>
            <a:r>
              <a:rPr lang="en-US" sz="2000" dirty="0">
                <a:latin typeface="Calibri Light" panose="020F0302020204030204" pitchFamily="34" charset="0"/>
                <a:cs typeface="Calibri Light" panose="020F0302020204030204" pitchFamily="34" charset="0"/>
              </a:rPr>
              <a:t> </a:t>
            </a:r>
            <a:r>
              <a:rPr lang="en-US" sz="2000" i="1" dirty="0">
                <a:latin typeface="Calibri Light" panose="020F0302020204030204" pitchFamily="34" charset="0"/>
                <a:cs typeface="Calibri Light" panose="020F0302020204030204" pitchFamily="34" charset="0"/>
              </a:rPr>
              <a:t>the practical past</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memberikan</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ruang</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diskusi</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bagi</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dimensi</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praksis</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pembelajaran</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sejarah</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kegunaan</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pembelajaran</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sejarah</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dalam</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kehidupan</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sehari-hari</a:t>
            </a:r>
            <a:r>
              <a:rPr lang="en-US" sz="2000" dirty="0">
                <a:latin typeface="Calibri Light" panose="020F0302020204030204" pitchFamily="34" charset="0"/>
                <a:cs typeface="Calibri Light" panose="020F0302020204030204" pitchFamily="34" charset="0"/>
              </a:rPr>
              <a:t>. </a:t>
            </a:r>
          </a:p>
          <a:p>
            <a:pPr marL="342900" indent="-342900" algn="l">
              <a:lnSpc>
                <a:spcPct val="100000"/>
              </a:lnSpc>
              <a:buFont typeface="Arial" panose="020B0604020202020204" pitchFamily="34" charset="0"/>
              <a:buChar char="•"/>
            </a:pPr>
            <a:r>
              <a:rPr lang="en-US" sz="2000" dirty="0" err="1">
                <a:latin typeface="Calibri Light" panose="020F0302020204030204" pitchFamily="34" charset="0"/>
                <a:cs typeface="Calibri Light" panose="020F0302020204030204" pitchFamily="34" charset="0"/>
              </a:rPr>
              <a:t>Menempatkan</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sejarah</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sebagai</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mata</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pelajaran</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penting</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karena</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bersinggungan</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dengan</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kehidupan</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sehari-hari</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siswa</a:t>
            </a:r>
            <a:r>
              <a:rPr lang="en-US" sz="2000" dirty="0">
                <a:latin typeface="Calibri Light" panose="020F0302020204030204" pitchFamily="34" charset="0"/>
                <a:cs typeface="Calibri Light" panose="020F0302020204030204" pitchFamily="34" charset="0"/>
              </a:rPr>
              <a:t>.</a:t>
            </a:r>
          </a:p>
        </p:txBody>
      </p:sp>
      <p:sp>
        <p:nvSpPr>
          <p:cNvPr id="43" name="Rectangle 42">
            <a:extLst>
              <a:ext uri="{FF2B5EF4-FFF2-40B4-BE49-F238E27FC236}">
                <a16:creationId xmlns:a16="http://schemas.microsoft.com/office/drawing/2014/main" id="{4DD4D80C-FE96-4DB8-AFF2-11DCEA66EC83}"/>
              </a:ext>
            </a:extLst>
          </p:cNvPr>
          <p:cNvSpPr/>
          <p:nvPr/>
        </p:nvSpPr>
        <p:spPr>
          <a:xfrm>
            <a:off x="191955" y="2572971"/>
            <a:ext cx="4126514" cy="830997"/>
          </a:xfrm>
          <a:prstGeom prst="rect">
            <a:avLst/>
          </a:prstGeom>
        </p:spPr>
        <p:txBody>
          <a:bodyPr wrap="none">
            <a:spAutoFit/>
          </a:bodyPr>
          <a:lstStyle/>
          <a:p>
            <a:pPr algn="ctr"/>
            <a:r>
              <a:rPr lang="en-US" sz="2400" b="1" dirty="0">
                <a:latin typeface="Constantia (Heading)"/>
                <a:ea typeface="Tahoma" panose="020B0604030504040204" pitchFamily="34" charset="0"/>
                <a:cs typeface="Calibri Light" panose="020F0302020204030204" pitchFamily="34" charset="0"/>
              </a:rPr>
              <a:t>B. </a:t>
            </a:r>
            <a:r>
              <a:rPr lang="en-US" sz="2400" b="1" dirty="0" err="1">
                <a:latin typeface="Constantia (Heading)"/>
                <a:ea typeface="Tahoma" panose="020B0604030504040204" pitchFamily="34" charset="0"/>
                <a:cs typeface="Calibri Light" panose="020F0302020204030204" pitchFamily="34" charset="0"/>
              </a:rPr>
              <a:t>Paradigma</a:t>
            </a:r>
            <a:r>
              <a:rPr lang="en-US" sz="2400" b="1" dirty="0">
                <a:latin typeface="Constantia (Heading)"/>
                <a:ea typeface="Tahoma" panose="020B0604030504040204" pitchFamily="34" charset="0"/>
                <a:cs typeface="Calibri Light" panose="020F0302020204030204" pitchFamily="34" charset="0"/>
              </a:rPr>
              <a:t> </a:t>
            </a:r>
            <a:r>
              <a:rPr lang="en-US" sz="2400" b="1" dirty="0" err="1">
                <a:latin typeface="Constantia (Heading)"/>
                <a:ea typeface="Tahoma" panose="020B0604030504040204" pitchFamily="34" charset="0"/>
                <a:cs typeface="Calibri Light" panose="020F0302020204030204" pitchFamily="34" charset="0"/>
              </a:rPr>
              <a:t>Praktikalitas</a:t>
            </a:r>
            <a:r>
              <a:rPr lang="en-US" sz="2400" b="1" dirty="0">
                <a:latin typeface="Constantia (Heading)"/>
                <a:ea typeface="Tahoma" panose="020B0604030504040204" pitchFamily="34" charset="0"/>
                <a:cs typeface="Calibri Light" panose="020F0302020204030204" pitchFamily="34" charset="0"/>
              </a:rPr>
              <a:t> </a:t>
            </a:r>
          </a:p>
          <a:p>
            <a:pPr algn="ctr"/>
            <a:r>
              <a:rPr lang="en-US" sz="2400" b="1" dirty="0" err="1">
                <a:latin typeface="Constantia (Heading)"/>
                <a:ea typeface="Tahoma" panose="020B0604030504040204" pitchFamily="34" charset="0"/>
                <a:cs typeface="Calibri Light" panose="020F0302020204030204" pitchFamily="34" charset="0"/>
              </a:rPr>
              <a:t>Pembelajaran</a:t>
            </a:r>
            <a:r>
              <a:rPr lang="en-US" sz="2400" b="1" dirty="0">
                <a:latin typeface="Constantia (Heading)"/>
                <a:ea typeface="Tahoma" panose="020B0604030504040204" pitchFamily="34" charset="0"/>
                <a:cs typeface="Calibri Light" panose="020F0302020204030204" pitchFamily="34" charset="0"/>
              </a:rPr>
              <a:t> Sejarah</a:t>
            </a:r>
            <a:endParaRPr lang="id-ID" sz="2400" b="1" dirty="0">
              <a:latin typeface="Constantia (Heading)"/>
            </a:endParaRPr>
          </a:p>
        </p:txBody>
      </p:sp>
      <p:sp>
        <p:nvSpPr>
          <p:cNvPr id="44" name="Rectangle 43">
            <a:extLst>
              <a:ext uri="{FF2B5EF4-FFF2-40B4-BE49-F238E27FC236}">
                <a16:creationId xmlns:a16="http://schemas.microsoft.com/office/drawing/2014/main" id="{09E54EF4-93E8-4D65-ADFA-3BC49F9D53E6}"/>
              </a:ext>
            </a:extLst>
          </p:cNvPr>
          <p:cNvSpPr/>
          <p:nvPr/>
        </p:nvSpPr>
        <p:spPr>
          <a:xfrm>
            <a:off x="6270394" y="2571851"/>
            <a:ext cx="5025233" cy="830997"/>
          </a:xfrm>
          <a:prstGeom prst="rect">
            <a:avLst/>
          </a:prstGeom>
        </p:spPr>
        <p:txBody>
          <a:bodyPr wrap="square">
            <a:spAutoFit/>
          </a:bodyPr>
          <a:lstStyle/>
          <a:p>
            <a:r>
              <a:rPr lang="en-US" sz="2400" b="1" dirty="0">
                <a:latin typeface="Constantia (Heading)"/>
                <a:ea typeface="Tahoma" panose="020B0604030504040204" pitchFamily="34" charset="0"/>
                <a:cs typeface="Calibri Light" panose="020F0302020204030204" pitchFamily="34" charset="0"/>
              </a:rPr>
              <a:t>C. </a:t>
            </a:r>
            <a:r>
              <a:rPr lang="en-US" sz="2400" b="1" dirty="0" err="1">
                <a:latin typeface="Constantia (Heading)"/>
                <a:ea typeface="Tahoma" panose="020B0604030504040204" pitchFamily="34" charset="0"/>
                <a:cs typeface="Calibri Light" panose="020F0302020204030204" pitchFamily="34" charset="0"/>
              </a:rPr>
              <a:t>Implementasi</a:t>
            </a:r>
            <a:r>
              <a:rPr lang="en-US" sz="2400" b="1" dirty="0">
                <a:latin typeface="Constantia (Heading)"/>
                <a:ea typeface="Tahoma" panose="020B0604030504040204" pitchFamily="34" charset="0"/>
                <a:cs typeface="Calibri Light" panose="020F0302020204030204" pitchFamily="34" charset="0"/>
              </a:rPr>
              <a:t> </a:t>
            </a:r>
            <a:r>
              <a:rPr lang="en-US" sz="2400" b="1" dirty="0" err="1">
                <a:latin typeface="Constantia (Heading)"/>
                <a:ea typeface="Tahoma" panose="020B0604030504040204" pitchFamily="34" charset="0"/>
                <a:cs typeface="Calibri Light" panose="020F0302020204030204" pitchFamily="34" charset="0"/>
              </a:rPr>
              <a:t>Praktikalitas</a:t>
            </a:r>
            <a:r>
              <a:rPr lang="en-US" sz="2400" b="1" dirty="0">
                <a:latin typeface="Constantia (Heading)"/>
                <a:ea typeface="Tahoma" panose="020B0604030504040204" pitchFamily="34" charset="0"/>
                <a:cs typeface="Calibri Light" panose="020F0302020204030204" pitchFamily="34" charset="0"/>
              </a:rPr>
              <a:t>   </a:t>
            </a:r>
          </a:p>
          <a:p>
            <a:r>
              <a:rPr lang="en-US" sz="2400" b="1" dirty="0">
                <a:latin typeface="Constantia (Heading)"/>
                <a:ea typeface="Tahoma" panose="020B0604030504040204" pitchFamily="34" charset="0"/>
                <a:cs typeface="Calibri Light" panose="020F0302020204030204" pitchFamily="34" charset="0"/>
              </a:rPr>
              <a:t>     </a:t>
            </a:r>
            <a:r>
              <a:rPr lang="en-US" sz="2400" b="1" dirty="0" err="1">
                <a:latin typeface="Constantia (Heading)"/>
                <a:ea typeface="Tahoma" panose="020B0604030504040204" pitchFamily="34" charset="0"/>
                <a:cs typeface="Calibri Light" panose="020F0302020204030204" pitchFamily="34" charset="0"/>
              </a:rPr>
              <a:t>Pembelajaran</a:t>
            </a:r>
            <a:r>
              <a:rPr lang="en-US" sz="2400" b="1" dirty="0">
                <a:latin typeface="Constantia (Heading)"/>
                <a:ea typeface="Tahoma" panose="020B0604030504040204" pitchFamily="34" charset="0"/>
                <a:cs typeface="Calibri Light" panose="020F0302020204030204" pitchFamily="34" charset="0"/>
              </a:rPr>
              <a:t> Sejarah</a:t>
            </a:r>
            <a:endParaRPr lang="id-ID" sz="2400" b="1" dirty="0">
              <a:latin typeface="Constantia (Heading)"/>
            </a:endParaRPr>
          </a:p>
        </p:txBody>
      </p:sp>
    </p:spTree>
    <p:extLst>
      <p:ext uri="{BB962C8B-B14F-4D97-AF65-F5344CB8AC3E}">
        <p14:creationId xmlns:p14="http://schemas.microsoft.com/office/powerpoint/2010/main" val="3619042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5A981189-9280-48E8-90AE-7F25E741BE94}"/>
              </a:ext>
            </a:extLst>
          </p:cNvPr>
          <p:cNvSpPr>
            <a:spLocks noGrp="1"/>
          </p:cNvSpPr>
          <p:nvPr>
            <p:ph type="title"/>
          </p:nvPr>
        </p:nvSpPr>
        <p:spPr>
          <a:xfrm>
            <a:off x="874644" y="544410"/>
            <a:ext cx="4727206" cy="1325563"/>
          </a:xfrm>
        </p:spPr>
        <p:txBody>
          <a:bodyPr>
            <a:normAutofit/>
          </a:bodyPr>
          <a:lstStyle/>
          <a:p>
            <a:r>
              <a:rPr lang="en-US" dirty="0">
                <a:solidFill>
                  <a:srgbClr val="5DAAB0"/>
                </a:solidFill>
              </a:rPr>
              <a:t>PEMBELAJARAN SEJARAH LOKAL</a:t>
            </a:r>
          </a:p>
        </p:txBody>
      </p:sp>
      <p:sp>
        <p:nvSpPr>
          <p:cNvPr id="16" name="Text Placeholder 15">
            <a:extLst>
              <a:ext uri="{FF2B5EF4-FFF2-40B4-BE49-F238E27FC236}">
                <a16:creationId xmlns:a16="http://schemas.microsoft.com/office/drawing/2014/main" id="{5E9ED32E-028C-428E-97AF-168C8D6F92A9}"/>
              </a:ext>
            </a:extLst>
          </p:cNvPr>
          <p:cNvSpPr>
            <a:spLocks noGrp="1"/>
          </p:cNvSpPr>
          <p:nvPr>
            <p:ph type="body" sz="quarter" idx="15"/>
          </p:nvPr>
        </p:nvSpPr>
        <p:spPr>
          <a:xfrm>
            <a:off x="569844" y="2266119"/>
            <a:ext cx="5406886" cy="4259503"/>
          </a:xfrm>
        </p:spPr>
        <p:txBody>
          <a:bodyPr>
            <a:normAutofit fontScale="92500" lnSpcReduction="20000"/>
          </a:bodyPr>
          <a:lstStyle/>
          <a:p>
            <a:pPr>
              <a:lnSpc>
                <a:spcPct val="110000"/>
              </a:lnSpc>
            </a:pPr>
            <a:r>
              <a:rPr lang="en-US" sz="2400" dirty="0" err="1">
                <a:latin typeface="Calibri Light" panose="020F0302020204030204" pitchFamily="34" charset="0"/>
                <a:cs typeface="Calibri Light" panose="020F0302020204030204" pitchFamily="34" charset="0"/>
              </a:rPr>
              <a:t>Pembelajaran</a:t>
            </a:r>
            <a:r>
              <a:rPr lang="en-US" sz="2400" dirty="0">
                <a:latin typeface="Calibri Light" panose="020F0302020204030204" pitchFamily="34" charset="0"/>
                <a:cs typeface="Calibri Light" panose="020F0302020204030204" pitchFamily="34" charset="0"/>
              </a:rPr>
              <a:t> Sejarah </a:t>
            </a:r>
            <a:r>
              <a:rPr lang="en-US" sz="2400" dirty="0" err="1">
                <a:latin typeface="Calibri Light" panose="020F0302020204030204" pitchFamily="34" charset="0"/>
                <a:cs typeface="Calibri Light" panose="020F0302020204030204" pitchFamily="34" charset="0"/>
              </a:rPr>
              <a:t>Lokal</a:t>
            </a:r>
            <a:r>
              <a:rPr lang="en-US" sz="2400" dirty="0">
                <a:latin typeface="Calibri Light" panose="020F0302020204030204" pitchFamily="34" charset="0"/>
                <a:cs typeface="Calibri Light" panose="020F0302020204030204" pitchFamily="34" charset="0"/>
              </a:rPr>
              <a:t> (PSL) </a:t>
            </a:r>
            <a:r>
              <a:rPr lang="en-US" sz="2400" dirty="0" err="1">
                <a:latin typeface="Calibri Light" panose="020F0302020204030204" pitchFamily="34" charset="0"/>
                <a:cs typeface="Calibri Light" panose="020F0302020204030204" pitchFamily="34" charset="0"/>
              </a:rPr>
              <a:t>memberi</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ruang</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bagi</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praktikalitas</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sejarah</a:t>
            </a:r>
            <a:r>
              <a:rPr lang="en-US" sz="2400" dirty="0">
                <a:latin typeface="Calibri Light" panose="020F0302020204030204" pitchFamily="34" charset="0"/>
                <a:cs typeface="Calibri Light" panose="020F0302020204030204" pitchFamily="34" charset="0"/>
              </a:rPr>
              <a:t>.</a:t>
            </a:r>
          </a:p>
          <a:p>
            <a:pPr>
              <a:lnSpc>
                <a:spcPct val="110000"/>
              </a:lnSpc>
            </a:pPr>
            <a:r>
              <a:rPr lang="en-US" sz="2400" dirty="0">
                <a:latin typeface="Calibri Light" panose="020F0302020204030204" pitchFamily="34" charset="0"/>
                <a:cs typeface="Calibri Light" panose="020F0302020204030204" pitchFamily="34" charset="0"/>
              </a:rPr>
              <a:t>PSL </a:t>
            </a:r>
            <a:r>
              <a:rPr lang="en-US" sz="2400" dirty="0" err="1">
                <a:latin typeface="Calibri Light" panose="020F0302020204030204" pitchFamily="34" charset="0"/>
                <a:cs typeface="Calibri Light" panose="020F0302020204030204" pitchFamily="34" charset="0"/>
              </a:rPr>
              <a:t>mengkaji</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fenomena</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sekitar</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tempat</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tinggal</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siswa</a:t>
            </a:r>
            <a:r>
              <a:rPr lang="en-US" sz="2400" dirty="0">
                <a:latin typeface="Calibri Light" panose="020F0302020204030204" pitchFamily="34" charset="0"/>
                <a:cs typeface="Calibri Light" panose="020F0302020204030204" pitchFamily="34" charset="0"/>
              </a:rPr>
              <a:t> &amp; </a:t>
            </a:r>
            <a:r>
              <a:rPr lang="en-US" sz="2400" dirty="0" err="1">
                <a:latin typeface="Calibri Light" panose="020F0302020204030204" pitchFamily="34" charset="0"/>
                <a:cs typeface="Calibri Light" panose="020F0302020204030204" pitchFamily="34" charset="0"/>
              </a:rPr>
              <a:t>bersinggungan</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dengan</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sejarah</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sehari-hari</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siswa</a:t>
            </a:r>
            <a:r>
              <a:rPr lang="en-US" sz="2400" dirty="0">
                <a:latin typeface="Calibri Light" panose="020F0302020204030204" pitchFamily="34" charset="0"/>
                <a:cs typeface="Calibri Light" panose="020F0302020204030204" pitchFamily="34" charset="0"/>
              </a:rPr>
              <a:t>.</a:t>
            </a:r>
          </a:p>
          <a:p>
            <a:pPr>
              <a:lnSpc>
                <a:spcPct val="110000"/>
              </a:lnSpc>
            </a:pPr>
            <a:r>
              <a:rPr lang="en-US" sz="2400" dirty="0">
                <a:latin typeface="Calibri Light" panose="020F0302020204030204" pitchFamily="34" charset="0"/>
                <a:cs typeface="Calibri Light" panose="020F0302020204030204" pitchFamily="34" charset="0"/>
              </a:rPr>
              <a:t>PSL </a:t>
            </a:r>
            <a:r>
              <a:rPr lang="en-US" sz="2400" dirty="0" err="1">
                <a:latin typeface="Calibri Light" panose="020F0302020204030204" pitchFamily="34" charset="0"/>
                <a:cs typeface="Calibri Light" panose="020F0302020204030204" pitchFamily="34" charset="0"/>
              </a:rPr>
              <a:t>mengembangkan</a:t>
            </a:r>
            <a:r>
              <a:rPr lang="en-US" sz="2400" dirty="0">
                <a:latin typeface="Calibri Light" panose="020F0302020204030204" pitchFamily="34" charset="0"/>
                <a:cs typeface="Calibri Light" panose="020F0302020204030204" pitchFamily="34" charset="0"/>
              </a:rPr>
              <a:t> rasa </a:t>
            </a:r>
            <a:r>
              <a:rPr lang="en-US" sz="2400" dirty="0" err="1">
                <a:latin typeface="Calibri Light" panose="020F0302020204030204" pitchFamily="34" charset="0"/>
                <a:cs typeface="Calibri Light" panose="020F0302020204030204" pitchFamily="34" charset="0"/>
              </a:rPr>
              <a:t>kesejarahan</a:t>
            </a:r>
            <a:r>
              <a:rPr lang="en-US" sz="2400" dirty="0">
                <a:latin typeface="Calibri Light" panose="020F0302020204030204" pitchFamily="34" charset="0"/>
                <a:cs typeface="Calibri Light" panose="020F0302020204030204" pitchFamily="34" charset="0"/>
              </a:rPr>
              <a:t> &amp; </a:t>
            </a:r>
            <a:r>
              <a:rPr lang="en-US" sz="2400" dirty="0" err="1">
                <a:latin typeface="Calibri Light" panose="020F0302020204030204" pitchFamily="34" charset="0"/>
                <a:cs typeface="Calibri Light" panose="020F0302020204030204" pitchFamily="34" charset="0"/>
              </a:rPr>
              <a:t>kesadaran</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sejarah</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dari</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tingkat</a:t>
            </a:r>
            <a:r>
              <a:rPr lang="en-US" sz="2400" dirty="0">
                <a:latin typeface="Calibri Light" panose="020F0302020204030204" pitchFamily="34" charset="0"/>
                <a:cs typeface="Calibri Light" panose="020F0302020204030204" pitchFamily="34" charset="0"/>
              </a:rPr>
              <a:t> personal, </a:t>
            </a:r>
            <a:r>
              <a:rPr lang="en-US" sz="2400" dirty="0" err="1">
                <a:latin typeface="Calibri Light" panose="020F0302020204030204" pitchFamily="34" charset="0"/>
                <a:cs typeface="Calibri Light" panose="020F0302020204030204" pitchFamily="34" charset="0"/>
              </a:rPr>
              <a:t>lokal</a:t>
            </a:r>
            <a:r>
              <a:rPr lang="en-US" sz="2400" dirty="0">
                <a:latin typeface="Calibri Light" panose="020F0302020204030204" pitchFamily="34" charset="0"/>
                <a:cs typeface="Calibri Light" panose="020F0302020204030204" pitchFamily="34" charset="0"/>
              </a:rPr>
              <a:t>, inter-</a:t>
            </a:r>
            <a:r>
              <a:rPr lang="en-US" sz="2400" dirty="0" err="1">
                <a:latin typeface="Calibri Light" panose="020F0302020204030204" pitchFamily="34" charset="0"/>
                <a:cs typeface="Calibri Light" panose="020F0302020204030204" pitchFamily="34" charset="0"/>
              </a:rPr>
              <a:t>lokal</a:t>
            </a:r>
            <a:r>
              <a:rPr lang="en-US" sz="2400" dirty="0">
                <a:latin typeface="Calibri Light" panose="020F0302020204030204" pitchFamily="34" charset="0"/>
                <a:cs typeface="Calibri Light" panose="020F0302020204030204" pitchFamily="34" charset="0"/>
              </a:rPr>
              <a:t>, dan </a:t>
            </a:r>
            <a:r>
              <a:rPr lang="en-US" sz="2400" dirty="0" err="1">
                <a:latin typeface="Calibri Light" panose="020F0302020204030204" pitchFamily="34" charset="0"/>
                <a:cs typeface="Calibri Light" panose="020F0302020204030204" pitchFamily="34" charset="0"/>
              </a:rPr>
              <a:t>nasional</a:t>
            </a:r>
            <a:r>
              <a:rPr lang="en-US" sz="2400" dirty="0">
                <a:latin typeface="Calibri Light" panose="020F0302020204030204" pitchFamily="34" charset="0"/>
                <a:cs typeface="Calibri Light" panose="020F0302020204030204" pitchFamily="34" charset="0"/>
              </a:rPr>
              <a:t>.</a:t>
            </a:r>
          </a:p>
          <a:p>
            <a:pPr>
              <a:lnSpc>
                <a:spcPct val="110000"/>
              </a:lnSpc>
            </a:pPr>
            <a:r>
              <a:rPr lang="en-US" sz="2400" dirty="0">
                <a:latin typeface="Calibri Light" panose="020F0302020204030204" pitchFamily="34" charset="0"/>
                <a:cs typeface="Calibri Light" panose="020F0302020204030204" pitchFamily="34" charset="0"/>
              </a:rPr>
              <a:t>PSL </a:t>
            </a:r>
            <a:r>
              <a:rPr lang="en-US" sz="2400" dirty="0" err="1">
                <a:latin typeface="Calibri Light" panose="020F0302020204030204" pitchFamily="34" charset="0"/>
                <a:cs typeface="Calibri Light" panose="020F0302020204030204" pitchFamily="34" charset="0"/>
              </a:rPr>
              <a:t>menumbuhkan</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pemikiran</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kritis</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merujuk</a:t>
            </a:r>
            <a:r>
              <a:rPr lang="en-US" sz="2400" dirty="0">
                <a:latin typeface="Calibri Light" panose="020F0302020204030204" pitchFamily="34" charset="0"/>
                <a:cs typeface="Calibri Light" panose="020F0302020204030204" pitchFamily="34" charset="0"/>
              </a:rPr>
              <a:t> pada (Abdullah, 1987: 239) ide-ide </a:t>
            </a:r>
            <a:r>
              <a:rPr lang="en-US" sz="2400" dirty="0" err="1">
                <a:latin typeface="Calibri Light" panose="020F0302020204030204" pitchFamily="34" charset="0"/>
                <a:cs typeface="Calibri Light" panose="020F0302020204030204" pitchFamily="34" charset="0"/>
              </a:rPr>
              <a:t>besar</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dipertemukan</a:t>
            </a:r>
            <a:r>
              <a:rPr lang="en-US" sz="2400" dirty="0">
                <a:latin typeface="Calibri Light" panose="020F0302020204030204" pitchFamily="34" charset="0"/>
                <a:cs typeface="Calibri Light" panose="020F0302020204030204" pitchFamily="34" charset="0"/>
              </a:rPr>
              <a:t> di </a:t>
            </a:r>
            <a:r>
              <a:rPr lang="en-US" sz="2400" dirty="0" err="1">
                <a:latin typeface="Calibri Light" panose="020F0302020204030204" pitchFamily="34" charset="0"/>
                <a:cs typeface="Calibri Light" panose="020F0302020204030204" pitchFamily="34" charset="0"/>
              </a:rPr>
              <a:t>pertentangkan</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dengan</a:t>
            </a:r>
            <a:r>
              <a:rPr lang="en-US" sz="2400" dirty="0">
                <a:latin typeface="Calibri Light" panose="020F0302020204030204" pitchFamily="34" charset="0"/>
                <a:cs typeface="Calibri Light" panose="020F0302020204030204" pitchFamily="34" charset="0"/>
              </a:rPr>
              <a:t> ide </a:t>
            </a:r>
            <a:r>
              <a:rPr lang="en-US" sz="2400" dirty="0" err="1">
                <a:latin typeface="Calibri Light" panose="020F0302020204030204" pitchFamily="34" charset="0"/>
                <a:cs typeface="Calibri Light" panose="020F0302020204030204" pitchFamily="34" charset="0"/>
              </a:rPr>
              <a:t>mikro</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lokal</a:t>
            </a:r>
            <a:r>
              <a:rPr lang="en-US" sz="2400" dirty="0">
                <a:latin typeface="Calibri Light" panose="020F0302020204030204" pitchFamily="34" charset="0"/>
                <a:cs typeface="Calibri Light" panose="020F0302020204030204" pitchFamily="34" charset="0"/>
              </a:rPr>
              <a:t>).</a:t>
            </a:r>
          </a:p>
          <a:p>
            <a:pPr>
              <a:lnSpc>
                <a:spcPct val="110000"/>
              </a:lnSpc>
            </a:pPr>
            <a:endParaRPr lang="id-ID" sz="2400" dirty="0">
              <a:latin typeface="Calibri Light" panose="020F0302020204030204" pitchFamily="34" charset="0"/>
              <a:cs typeface="Calibri Light" panose="020F0302020204030204" pitchFamily="34" charset="0"/>
            </a:endParaRPr>
          </a:p>
        </p:txBody>
      </p:sp>
      <p:sp>
        <p:nvSpPr>
          <p:cNvPr id="8" name="Text Placeholder 2">
            <a:extLst>
              <a:ext uri="{FF2B5EF4-FFF2-40B4-BE49-F238E27FC236}">
                <a16:creationId xmlns:a16="http://schemas.microsoft.com/office/drawing/2014/main" id="{893C3403-6102-4A05-93B3-3ADF4CF7470F}"/>
              </a:ext>
            </a:extLst>
          </p:cNvPr>
          <p:cNvSpPr txBox="1">
            <a:spLocks/>
          </p:cNvSpPr>
          <p:nvPr/>
        </p:nvSpPr>
        <p:spPr>
          <a:xfrm>
            <a:off x="4472153" y="39756"/>
            <a:ext cx="4008437" cy="602887"/>
          </a:xfrm>
          <a:prstGeom prst="rect">
            <a:avLst/>
          </a:prstGeom>
        </p:spPr>
        <p:txBody>
          <a:bodyPr vert="horz" lIns="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1600" b="1" i="0" kern="1200">
                <a:solidFill>
                  <a:schemeClr val="tx2"/>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2"/>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b="0" i="0" kern="1200">
                <a:solidFill>
                  <a:schemeClr val="tx2"/>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BAGIAN 3</a:t>
            </a:r>
            <a:endParaRPr lang="id-ID" dirty="0"/>
          </a:p>
        </p:txBody>
      </p:sp>
      <p:sp>
        <p:nvSpPr>
          <p:cNvPr id="10" name="Rectangle 9">
            <a:extLst>
              <a:ext uri="{FF2B5EF4-FFF2-40B4-BE49-F238E27FC236}">
                <a16:creationId xmlns:a16="http://schemas.microsoft.com/office/drawing/2014/main" id="{F0DC7797-722A-4ECD-9E71-814EC5CEF91C}"/>
              </a:ext>
            </a:extLst>
          </p:cNvPr>
          <p:cNvSpPr/>
          <p:nvPr/>
        </p:nvSpPr>
        <p:spPr>
          <a:xfrm>
            <a:off x="6824867" y="2274838"/>
            <a:ext cx="4731026" cy="3139321"/>
          </a:xfrm>
          <a:prstGeom prst="rect">
            <a:avLst/>
          </a:prstGeom>
        </p:spPr>
        <p:txBody>
          <a:bodyPr wrap="square">
            <a:spAutoFit/>
          </a:bodyPr>
          <a:lstStyle/>
          <a:p>
            <a:r>
              <a:rPr lang="en-US" sz="2200" dirty="0">
                <a:latin typeface="Calibri Light" panose="020F0302020204030204" pitchFamily="34" charset="0"/>
                <a:cs typeface="Calibri Light" panose="020F0302020204030204" pitchFamily="34" charset="0"/>
              </a:rPr>
              <a:t>PSL </a:t>
            </a:r>
            <a:r>
              <a:rPr lang="en-US" sz="2200" dirty="0" err="1">
                <a:latin typeface="Calibri Light" panose="020F0302020204030204" pitchFamily="34" charset="0"/>
                <a:cs typeface="Calibri Light" panose="020F0302020204030204" pitchFamily="34" charset="0"/>
              </a:rPr>
              <a:t>dapat</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mencakup</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topik</a:t>
            </a:r>
            <a:r>
              <a:rPr lang="en-US" sz="2200" dirty="0">
                <a:latin typeface="Calibri Light" panose="020F0302020204030204" pitchFamily="34" charset="0"/>
                <a:cs typeface="Calibri Light" panose="020F0302020204030204" pitchFamily="34" charset="0"/>
              </a:rPr>
              <a:t>:</a:t>
            </a:r>
          </a:p>
          <a:p>
            <a:pPr marL="342900" indent="-342900">
              <a:buFont typeface="Arial" panose="020B0604020202020204" pitchFamily="34" charset="0"/>
              <a:buChar char="•"/>
            </a:pPr>
            <a:r>
              <a:rPr lang="en-US" sz="2200" dirty="0">
                <a:latin typeface="Calibri Light" panose="020F0302020204030204" pitchFamily="34" charset="0"/>
                <a:cs typeface="Calibri Light" panose="020F0302020204030204" pitchFamily="34" charset="0"/>
              </a:rPr>
              <a:t>Kajian </a:t>
            </a:r>
            <a:r>
              <a:rPr lang="en-US" sz="2200" dirty="0" err="1">
                <a:latin typeface="Calibri Light" panose="020F0302020204030204" pitchFamily="34" charset="0"/>
                <a:cs typeface="Calibri Light" panose="020F0302020204030204" pitchFamily="34" charset="0"/>
              </a:rPr>
              <a:t>toponim</a:t>
            </a:r>
            <a:r>
              <a:rPr lang="en-US" sz="2200" dirty="0">
                <a:latin typeface="Calibri Light" panose="020F0302020204030204" pitchFamily="34" charset="0"/>
                <a:cs typeface="Calibri Light" panose="020F0302020204030204" pitchFamily="34" charset="0"/>
              </a:rPr>
              <a:t>/situs</a:t>
            </a:r>
          </a:p>
          <a:p>
            <a:pPr marL="342900" indent="-342900">
              <a:buFont typeface="Arial" panose="020B0604020202020204" pitchFamily="34" charset="0"/>
              <a:buChar char="•"/>
            </a:pPr>
            <a:r>
              <a:rPr lang="en-US" sz="2200" dirty="0">
                <a:latin typeface="Calibri Light" panose="020F0302020204030204" pitchFamily="34" charset="0"/>
                <a:cs typeface="Calibri Light" panose="020F0302020204030204" pitchFamily="34" charset="0"/>
              </a:rPr>
              <a:t>Sejarah </a:t>
            </a:r>
            <a:r>
              <a:rPr lang="en-US" sz="2200" dirty="0" err="1">
                <a:latin typeface="Calibri Light" panose="020F0302020204030204" pitchFamily="34" charset="0"/>
                <a:cs typeface="Calibri Light" panose="020F0302020204030204" pitchFamily="34" charset="0"/>
              </a:rPr>
              <a:t>sehari-hari</a:t>
            </a:r>
            <a:endParaRPr lang="en-US" sz="2200" dirty="0">
              <a:latin typeface="Calibri Light" panose="020F0302020204030204" pitchFamily="34" charset="0"/>
              <a:cs typeface="Calibri Light" panose="020F0302020204030204" pitchFamily="34" charset="0"/>
            </a:endParaRPr>
          </a:p>
          <a:p>
            <a:pPr marL="342900" indent="-342900">
              <a:buFont typeface="Arial" panose="020B0604020202020204" pitchFamily="34" charset="0"/>
              <a:buChar char="•"/>
            </a:pPr>
            <a:r>
              <a:rPr lang="en-US" sz="2200" dirty="0" err="1">
                <a:latin typeface="Calibri Light" panose="020F0302020204030204" pitchFamily="34" charset="0"/>
                <a:cs typeface="Calibri Light" panose="020F0302020204030204" pitchFamily="34" charset="0"/>
              </a:rPr>
              <a:t>Masalah</a:t>
            </a:r>
            <a:r>
              <a:rPr lang="en-US" sz="2200" dirty="0">
                <a:latin typeface="Calibri Light" panose="020F0302020204030204" pitchFamily="34" charset="0"/>
                <a:cs typeface="Calibri Light" panose="020F0302020204030204" pitchFamily="34" charset="0"/>
              </a:rPr>
              <a:t> agrarian</a:t>
            </a:r>
          </a:p>
          <a:p>
            <a:pPr marL="342900" indent="-342900">
              <a:buFont typeface="Arial" panose="020B0604020202020204" pitchFamily="34" charset="0"/>
              <a:buChar char="•"/>
            </a:pPr>
            <a:r>
              <a:rPr lang="en-US" sz="2200" dirty="0">
                <a:latin typeface="Calibri Light" panose="020F0302020204030204" pitchFamily="34" charset="0"/>
                <a:cs typeface="Calibri Light" panose="020F0302020204030204" pitchFamily="34" charset="0"/>
              </a:rPr>
              <a:t>Sejarah </a:t>
            </a:r>
            <a:r>
              <a:rPr lang="en-US" sz="2200" dirty="0" err="1">
                <a:latin typeface="Calibri Light" panose="020F0302020204030204" pitchFamily="34" charset="0"/>
                <a:cs typeface="Calibri Light" panose="020F0302020204030204" pitchFamily="34" charset="0"/>
              </a:rPr>
              <a:t>keluarga</a:t>
            </a:r>
            <a:endParaRPr lang="en-US" sz="2200" dirty="0">
              <a:latin typeface="Calibri Light" panose="020F0302020204030204" pitchFamily="34" charset="0"/>
              <a:cs typeface="Calibri Light" panose="020F0302020204030204" pitchFamily="34" charset="0"/>
            </a:endParaRPr>
          </a:p>
          <a:p>
            <a:pPr marL="342900" indent="-342900">
              <a:buFont typeface="Arial" panose="020B0604020202020204" pitchFamily="34" charset="0"/>
              <a:buChar char="•"/>
            </a:pPr>
            <a:r>
              <a:rPr lang="en-US" sz="2200" dirty="0" err="1">
                <a:latin typeface="Calibri Light" panose="020F0302020204030204" pitchFamily="34" charset="0"/>
                <a:cs typeface="Calibri Light" panose="020F0302020204030204" pitchFamily="34" charset="0"/>
              </a:rPr>
              <a:t>Mitos</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tradisi</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lisan</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sejarah</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lisan</a:t>
            </a:r>
            <a:endParaRPr lang="en-US" sz="2200" dirty="0">
              <a:latin typeface="Calibri Light" panose="020F0302020204030204" pitchFamily="34" charset="0"/>
              <a:cs typeface="Calibri Light" panose="020F0302020204030204" pitchFamily="34" charset="0"/>
            </a:endParaRPr>
          </a:p>
          <a:p>
            <a:pPr marL="342900" indent="-342900">
              <a:buFont typeface="Arial" panose="020B0604020202020204" pitchFamily="34" charset="0"/>
              <a:buChar char="•"/>
            </a:pPr>
            <a:r>
              <a:rPr lang="en-US" sz="2200" dirty="0">
                <a:latin typeface="Calibri Light" panose="020F0302020204030204" pitchFamily="34" charset="0"/>
                <a:cs typeface="Calibri Light" panose="020F0302020204030204" pitchFamily="34" charset="0"/>
              </a:rPr>
              <a:t>Sejarah </a:t>
            </a:r>
            <a:r>
              <a:rPr lang="en-US" sz="2200" dirty="0" err="1">
                <a:latin typeface="Calibri Light" panose="020F0302020204030204" pitchFamily="34" charset="0"/>
                <a:cs typeface="Calibri Light" panose="020F0302020204030204" pitchFamily="34" charset="0"/>
              </a:rPr>
              <a:t>keruangan</a:t>
            </a:r>
            <a:r>
              <a:rPr lang="en-US" sz="2200" dirty="0">
                <a:latin typeface="Calibri Light" panose="020F0302020204030204" pitchFamily="34" charset="0"/>
                <a:cs typeface="Calibri Light" panose="020F0302020204030204" pitchFamily="34" charset="0"/>
              </a:rPr>
              <a:t>/</a:t>
            </a:r>
            <a:r>
              <a:rPr lang="en-US" sz="2200" dirty="0" err="1">
                <a:latin typeface="Calibri Light" panose="020F0302020204030204" pitchFamily="34" charset="0"/>
                <a:cs typeface="Calibri Light" panose="020F0302020204030204" pitchFamily="34" charset="0"/>
              </a:rPr>
              <a:t>lingkungan</a:t>
            </a:r>
            <a:endParaRPr lang="en-US" sz="2200" dirty="0">
              <a:latin typeface="Calibri Light" panose="020F0302020204030204" pitchFamily="34" charset="0"/>
              <a:cs typeface="Calibri Light" panose="020F0302020204030204" pitchFamily="34" charset="0"/>
            </a:endParaRPr>
          </a:p>
          <a:p>
            <a:pPr marL="342900" indent="-342900">
              <a:buFont typeface="Arial" panose="020B0604020202020204" pitchFamily="34" charset="0"/>
              <a:buChar char="•"/>
            </a:pPr>
            <a:r>
              <a:rPr lang="en-US" sz="2200" dirty="0">
                <a:latin typeface="Calibri Light" panose="020F0302020204030204" pitchFamily="34" charset="0"/>
                <a:cs typeface="Calibri Light" panose="020F0302020204030204" pitchFamily="34" charset="0"/>
              </a:rPr>
              <a:t>Sejarah </a:t>
            </a:r>
            <a:r>
              <a:rPr lang="en-US" sz="2200" dirty="0" err="1">
                <a:latin typeface="Calibri Light" panose="020F0302020204030204" pitchFamily="34" charset="0"/>
                <a:cs typeface="Calibri Light" panose="020F0302020204030204" pitchFamily="34" charset="0"/>
              </a:rPr>
              <a:t>tematik</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teknologi</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seni</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kerajinan</a:t>
            </a:r>
            <a:r>
              <a:rPr lang="en-US" sz="2200" dirty="0">
                <a:latin typeface="Calibri Light" panose="020F0302020204030204" pitchFamily="34" charset="0"/>
                <a:cs typeface="Calibri Light" panose="020F0302020204030204" pitchFamily="34" charset="0"/>
              </a:rPr>
              <a:t>, visual, film </a:t>
            </a:r>
            <a:r>
              <a:rPr lang="en-US" sz="2200" dirty="0" err="1">
                <a:latin typeface="Calibri Light" panose="020F0302020204030204" pitchFamily="34" charset="0"/>
                <a:cs typeface="Calibri Light" panose="020F0302020204030204" pitchFamily="34" charset="0"/>
              </a:rPr>
              <a:t>dst</a:t>
            </a:r>
            <a:r>
              <a:rPr lang="en-US" sz="2200" dirty="0">
                <a:latin typeface="Calibri Light" panose="020F0302020204030204" pitchFamily="34" charset="0"/>
                <a:cs typeface="Calibri Light" panose="020F0302020204030204" pitchFamily="34" charset="0"/>
              </a:rPr>
              <a:t>)</a:t>
            </a:r>
          </a:p>
        </p:txBody>
      </p:sp>
    </p:spTree>
    <p:extLst>
      <p:ext uri="{BB962C8B-B14F-4D97-AF65-F5344CB8AC3E}">
        <p14:creationId xmlns:p14="http://schemas.microsoft.com/office/powerpoint/2010/main" val="81444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2DF3C63D-8587-4B2A-A400-0437F14D17E7}"/>
              </a:ext>
            </a:extLst>
          </p:cNvPr>
          <p:cNvSpPr>
            <a:spLocks noGrp="1"/>
          </p:cNvSpPr>
          <p:nvPr>
            <p:ph type="body" sz="quarter" idx="15"/>
          </p:nvPr>
        </p:nvSpPr>
        <p:spPr>
          <a:xfrm>
            <a:off x="642731" y="691943"/>
            <a:ext cx="10906538" cy="5881135"/>
          </a:xfrm>
        </p:spPr>
        <p:txBody>
          <a:bodyPr>
            <a:normAutofit/>
          </a:bodyPr>
          <a:lstStyle/>
          <a:p>
            <a:pPr>
              <a:lnSpc>
                <a:spcPct val="100000"/>
              </a:lnSpc>
            </a:pPr>
            <a:r>
              <a:rPr lang="en-US" sz="2200" dirty="0" err="1">
                <a:latin typeface="Calibri Light" panose="020F0302020204030204" pitchFamily="34" charset="0"/>
                <a:cs typeface="Calibri Light" panose="020F0302020204030204" pitchFamily="34" charset="0"/>
              </a:rPr>
              <a:t>Seberapa</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siap</a:t>
            </a:r>
            <a:r>
              <a:rPr lang="en-US" sz="2200" dirty="0">
                <a:latin typeface="Calibri Light" panose="020F0302020204030204" pitchFamily="34" charset="0"/>
                <a:cs typeface="Calibri Light" panose="020F0302020204030204" pitchFamily="34" charset="0"/>
              </a:rPr>
              <a:t> guru dan </a:t>
            </a:r>
            <a:r>
              <a:rPr lang="en-US" sz="2200" dirty="0" err="1">
                <a:latin typeface="Calibri Light" panose="020F0302020204030204" pitchFamily="34" charset="0"/>
                <a:cs typeface="Calibri Light" panose="020F0302020204030204" pitchFamily="34" charset="0"/>
              </a:rPr>
              <a:t>siswa</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belajar</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sejarah</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lokal</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Bagaimana</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ketersediaan</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materi</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sejarah</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lokal</a:t>
            </a:r>
            <a:r>
              <a:rPr lang="en-US" sz="2200" dirty="0">
                <a:latin typeface="Calibri Light" panose="020F0302020204030204" pitchFamily="34" charset="0"/>
                <a:cs typeface="Calibri Light" panose="020F0302020204030204" pitchFamily="34" charset="0"/>
              </a:rPr>
              <a:t> di </a:t>
            </a:r>
            <a:r>
              <a:rPr lang="en-US" sz="2200" dirty="0" err="1">
                <a:latin typeface="Calibri Light" panose="020F0302020204030204" pitchFamily="34" charset="0"/>
                <a:cs typeface="Calibri Light" panose="020F0302020204030204" pitchFamily="34" charset="0"/>
              </a:rPr>
              <a:t>setiap</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daerah</a:t>
            </a:r>
            <a:r>
              <a:rPr lang="en-US" sz="2200" dirty="0">
                <a:latin typeface="Calibri Light" panose="020F0302020204030204" pitchFamily="34" charset="0"/>
                <a:cs typeface="Calibri Light" panose="020F0302020204030204" pitchFamily="34" charset="0"/>
              </a:rPr>
              <a:t>?</a:t>
            </a:r>
          </a:p>
          <a:p>
            <a:pPr>
              <a:lnSpc>
                <a:spcPct val="100000"/>
              </a:lnSpc>
            </a:pPr>
            <a:r>
              <a:rPr lang="en-US" sz="2200" dirty="0">
                <a:latin typeface="Calibri Light" panose="020F0302020204030204" pitchFamily="34" charset="0"/>
                <a:cs typeface="Calibri Light" panose="020F0302020204030204" pitchFamily="34" charset="0"/>
              </a:rPr>
              <a:t>Guru dan </a:t>
            </a:r>
            <a:r>
              <a:rPr lang="en-US" sz="2200" dirty="0" err="1">
                <a:latin typeface="Calibri Light" panose="020F0302020204030204" pitchFamily="34" charset="0"/>
                <a:cs typeface="Calibri Light" panose="020F0302020204030204" pitchFamily="34" charset="0"/>
              </a:rPr>
              <a:t>siswa</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menjadi</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pengkaji</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sejarah</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lokal</a:t>
            </a:r>
            <a:r>
              <a:rPr lang="en-US" sz="2200" dirty="0">
                <a:latin typeface="Calibri Light" panose="020F0302020204030204" pitchFamily="34" charset="0"/>
                <a:cs typeface="Calibri Light" panose="020F0302020204030204" pitchFamily="34" charset="0"/>
              </a:rPr>
              <a:t>. Guru </a:t>
            </a:r>
            <a:r>
              <a:rPr lang="en-US" sz="2200" dirty="0" err="1">
                <a:latin typeface="Calibri Light" panose="020F0302020204030204" pitchFamily="34" charset="0"/>
                <a:cs typeface="Calibri Light" panose="020F0302020204030204" pitchFamily="34" charset="0"/>
              </a:rPr>
              <a:t>sebagai</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sejarawan-pendidik</a:t>
            </a:r>
            <a:r>
              <a:rPr lang="en-US" sz="2200" dirty="0">
                <a:latin typeface="Calibri Light" panose="020F0302020204030204" pitchFamily="34" charset="0"/>
                <a:cs typeface="Calibri Light" panose="020F0302020204030204" pitchFamily="34" charset="0"/>
              </a:rPr>
              <a:t>/ multi-talented history teacher (</a:t>
            </a:r>
            <a:r>
              <a:rPr lang="en-US" sz="2200" dirty="0" err="1">
                <a:latin typeface="Calibri Light" panose="020F0302020204030204" pitchFamily="34" charset="0"/>
                <a:cs typeface="Calibri Light" panose="020F0302020204030204" pitchFamily="34" charset="0"/>
              </a:rPr>
              <a:t>sejarawan-pendidik</a:t>
            </a:r>
            <a:r>
              <a:rPr lang="en-US" sz="2200" dirty="0">
                <a:latin typeface="Calibri Light" panose="020F0302020204030204" pitchFamily="34" charset="0"/>
                <a:cs typeface="Calibri Light" panose="020F0302020204030204" pitchFamily="34" charset="0"/>
              </a:rPr>
              <a:t> &amp; historical entrepreneur). </a:t>
            </a:r>
          </a:p>
          <a:p>
            <a:pPr>
              <a:lnSpc>
                <a:spcPct val="100000"/>
              </a:lnSpc>
            </a:pPr>
            <a:r>
              <a:rPr lang="en-US" sz="2200" dirty="0" err="1">
                <a:latin typeface="Calibri Light" panose="020F0302020204030204" pitchFamily="34" charset="0"/>
                <a:cs typeface="Calibri Light" panose="020F0302020204030204" pitchFamily="34" charset="0"/>
              </a:rPr>
              <a:t>Siswa</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memahami</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konteks</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lokal</a:t>
            </a:r>
            <a:r>
              <a:rPr lang="en-US" sz="2200" dirty="0">
                <a:latin typeface="Calibri Light" panose="020F0302020204030204" pitchFamily="34" charset="0"/>
                <a:cs typeface="Calibri Light" panose="020F0302020204030204" pitchFamily="34" charset="0"/>
              </a:rPr>
              <a:t> dan </a:t>
            </a:r>
            <a:r>
              <a:rPr lang="en-US" sz="2200" dirty="0" err="1">
                <a:latin typeface="Calibri Light" panose="020F0302020204030204" pitchFamily="34" charset="0"/>
                <a:cs typeface="Calibri Light" panose="020F0302020204030204" pitchFamily="34" charset="0"/>
              </a:rPr>
              <a:t>mampu</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menggali</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potensi</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lokal</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untuk</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menyelesaikan</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permasalahan</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sehari-hari</a:t>
            </a:r>
            <a:r>
              <a:rPr lang="en-US" sz="2200" dirty="0">
                <a:latin typeface="Calibri Light" panose="020F0302020204030204" pitchFamily="34" charset="0"/>
                <a:cs typeface="Calibri Light" panose="020F0302020204030204" pitchFamily="34" charset="0"/>
              </a:rPr>
              <a:t>.</a:t>
            </a:r>
          </a:p>
          <a:p>
            <a:pPr>
              <a:lnSpc>
                <a:spcPct val="100000"/>
              </a:lnSpc>
            </a:pPr>
            <a:r>
              <a:rPr lang="en-US" sz="2200" dirty="0">
                <a:latin typeface="Calibri Light" panose="020F0302020204030204" pitchFamily="34" charset="0"/>
                <a:cs typeface="Calibri Light" panose="020F0302020204030204" pitchFamily="34" charset="0"/>
              </a:rPr>
              <a:t>Oleh </a:t>
            </a:r>
            <a:r>
              <a:rPr lang="en-US" sz="2200" dirty="0" err="1">
                <a:latin typeface="Calibri Light" panose="020F0302020204030204" pitchFamily="34" charset="0"/>
                <a:cs typeface="Calibri Light" panose="020F0302020204030204" pitchFamily="34" charset="0"/>
              </a:rPr>
              <a:t>karena</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itu</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Pembelajaran</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sejarah</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lokal</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tidak</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hanya</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memberikan</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penyegaran</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terhadap</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kesadaran</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nasional</a:t>
            </a:r>
            <a:r>
              <a:rPr lang="en-US" sz="2200" dirty="0">
                <a:latin typeface="Calibri Light" panose="020F0302020204030204" pitchFamily="34" charset="0"/>
                <a:cs typeface="Calibri Light" panose="020F0302020204030204" pitchFamily="34" charset="0"/>
              </a:rPr>
              <a:t> (Abdullah, 1987: 243), </a:t>
            </a:r>
            <a:r>
              <a:rPr lang="en-US" sz="2200" dirty="0" err="1">
                <a:latin typeface="Calibri Light" panose="020F0302020204030204" pitchFamily="34" charset="0"/>
                <a:cs typeface="Calibri Light" panose="020F0302020204030204" pitchFamily="34" charset="0"/>
              </a:rPr>
              <a:t>melainkan</a:t>
            </a:r>
            <a:r>
              <a:rPr lang="en-US" sz="2200" dirty="0">
                <a:latin typeface="Calibri Light" panose="020F0302020204030204" pitchFamily="34" charset="0"/>
                <a:cs typeface="Calibri Light" panose="020F0302020204030204" pitchFamily="34" charset="0"/>
              </a:rPr>
              <a:t> juga </a:t>
            </a:r>
            <a:r>
              <a:rPr lang="en-US" sz="2200" dirty="0" err="1">
                <a:latin typeface="Calibri Light" panose="020F0302020204030204" pitchFamily="34" charset="0"/>
                <a:cs typeface="Calibri Light" panose="020F0302020204030204" pitchFamily="34" charset="0"/>
              </a:rPr>
              <a:t>didasari</a:t>
            </a:r>
            <a:r>
              <a:rPr lang="en-US" sz="2200" dirty="0">
                <a:latin typeface="Calibri Light" panose="020F0302020204030204" pitchFamily="34" charset="0"/>
                <a:cs typeface="Calibri Light" panose="020F0302020204030204" pitchFamily="34" charset="0"/>
              </a:rPr>
              <a:t> motif </a:t>
            </a:r>
            <a:r>
              <a:rPr lang="en-US" sz="2200" dirty="0" err="1">
                <a:latin typeface="Calibri Light" panose="020F0302020204030204" pitchFamily="34" charset="0"/>
                <a:cs typeface="Calibri Light" panose="020F0302020204030204" pitchFamily="34" charset="0"/>
              </a:rPr>
              <a:t>kebutuhan</a:t>
            </a:r>
            <a:r>
              <a:rPr lang="en-US" sz="2200" dirty="0">
                <a:latin typeface="Calibri Light" panose="020F0302020204030204" pitchFamily="34" charset="0"/>
                <a:cs typeface="Calibri Light" panose="020F0302020204030204" pitchFamily="34" charset="0"/>
              </a:rPr>
              <a:t> </a:t>
            </a:r>
            <a:r>
              <a:rPr lang="en-US" sz="2200" dirty="0" err="1">
                <a:latin typeface="Calibri Light" panose="020F0302020204030204" pitchFamily="34" charset="0"/>
                <a:cs typeface="Calibri Light" panose="020F0302020204030204" pitchFamily="34" charset="0"/>
              </a:rPr>
              <a:t>siswa</a:t>
            </a:r>
            <a:r>
              <a:rPr lang="en-US" sz="2200" dirty="0">
                <a:latin typeface="Calibri Light" panose="020F0302020204030204" pitchFamily="34" charset="0"/>
                <a:cs typeface="Calibri Light" panose="020F0302020204030204" pitchFamily="34" charset="0"/>
              </a:rPr>
              <a:t>.</a:t>
            </a:r>
          </a:p>
          <a:p>
            <a:pPr>
              <a:lnSpc>
                <a:spcPct val="100000"/>
              </a:lnSpc>
            </a:pPr>
            <a:endParaRPr lang="en-US" sz="2200" dirty="0">
              <a:latin typeface="Calibri Light" panose="020F0302020204030204" pitchFamily="34" charset="0"/>
              <a:cs typeface="Calibri Light" panose="020F0302020204030204" pitchFamily="34" charset="0"/>
            </a:endParaRPr>
          </a:p>
          <a:p>
            <a:pPr marL="0" indent="0" algn="ctr">
              <a:lnSpc>
                <a:spcPct val="100000"/>
              </a:lnSpc>
              <a:buNone/>
            </a:pPr>
            <a:r>
              <a:rPr lang="en-US" sz="2400" b="1" i="1" dirty="0" err="1">
                <a:solidFill>
                  <a:schemeClr val="accent1"/>
                </a:solidFill>
                <a:latin typeface="+mj-lt"/>
                <a:cs typeface="Calibri Light" panose="020F0302020204030204" pitchFamily="34" charset="0"/>
              </a:rPr>
              <a:t>Bagaimana</a:t>
            </a:r>
            <a:r>
              <a:rPr lang="en-US" sz="2400" b="1" i="1" dirty="0">
                <a:solidFill>
                  <a:schemeClr val="accent1"/>
                </a:solidFill>
                <a:latin typeface="+mj-lt"/>
                <a:cs typeface="Calibri Light" panose="020F0302020204030204" pitchFamily="34" charset="0"/>
              </a:rPr>
              <a:t> </a:t>
            </a:r>
            <a:r>
              <a:rPr lang="en-US" sz="2400" b="1" i="1" dirty="0" err="1">
                <a:solidFill>
                  <a:schemeClr val="accent1"/>
                </a:solidFill>
                <a:latin typeface="+mj-lt"/>
                <a:cs typeface="Calibri Light" panose="020F0302020204030204" pitchFamily="34" charset="0"/>
              </a:rPr>
              <a:t>menerapkan</a:t>
            </a:r>
            <a:r>
              <a:rPr lang="en-US" sz="2400" b="1" i="1" dirty="0">
                <a:solidFill>
                  <a:schemeClr val="accent1"/>
                </a:solidFill>
                <a:latin typeface="+mj-lt"/>
                <a:cs typeface="Calibri Light" panose="020F0302020204030204" pitchFamily="34" charset="0"/>
              </a:rPr>
              <a:t> </a:t>
            </a:r>
            <a:r>
              <a:rPr lang="en-US" sz="2400" b="1" i="1" dirty="0" err="1">
                <a:solidFill>
                  <a:schemeClr val="accent1"/>
                </a:solidFill>
                <a:latin typeface="+mj-lt"/>
                <a:cs typeface="Calibri Light" panose="020F0302020204030204" pitchFamily="34" charset="0"/>
              </a:rPr>
              <a:t>pembelajaran</a:t>
            </a:r>
            <a:r>
              <a:rPr lang="en-US" sz="2400" b="1" i="1" dirty="0">
                <a:solidFill>
                  <a:schemeClr val="accent1"/>
                </a:solidFill>
                <a:latin typeface="+mj-lt"/>
                <a:cs typeface="Calibri Light" panose="020F0302020204030204" pitchFamily="34" charset="0"/>
              </a:rPr>
              <a:t> </a:t>
            </a:r>
            <a:r>
              <a:rPr lang="en-US" sz="2400" b="1" i="1" dirty="0" err="1">
                <a:solidFill>
                  <a:schemeClr val="accent1"/>
                </a:solidFill>
                <a:latin typeface="+mj-lt"/>
                <a:cs typeface="Calibri Light" panose="020F0302020204030204" pitchFamily="34" charset="0"/>
              </a:rPr>
              <a:t>sejarah</a:t>
            </a:r>
            <a:r>
              <a:rPr lang="en-US" sz="2400" b="1" i="1" dirty="0">
                <a:solidFill>
                  <a:schemeClr val="accent1"/>
                </a:solidFill>
                <a:latin typeface="+mj-lt"/>
                <a:cs typeface="Calibri Light" panose="020F0302020204030204" pitchFamily="34" charset="0"/>
              </a:rPr>
              <a:t> </a:t>
            </a:r>
            <a:r>
              <a:rPr lang="en-US" sz="2400" b="1" i="1" dirty="0" err="1">
                <a:solidFill>
                  <a:schemeClr val="accent1"/>
                </a:solidFill>
                <a:latin typeface="+mj-lt"/>
                <a:cs typeface="Calibri Light" panose="020F0302020204030204" pitchFamily="34" charset="0"/>
              </a:rPr>
              <a:t>lokal</a:t>
            </a:r>
            <a:r>
              <a:rPr lang="en-US" sz="2400" b="1" i="1" dirty="0">
                <a:solidFill>
                  <a:schemeClr val="accent1"/>
                </a:solidFill>
                <a:latin typeface="+mj-lt"/>
                <a:cs typeface="Calibri Light" panose="020F0302020204030204" pitchFamily="34" charset="0"/>
              </a:rPr>
              <a:t> di </a:t>
            </a:r>
            <a:r>
              <a:rPr lang="en-US" sz="2400" b="1" i="1" dirty="0" err="1">
                <a:solidFill>
                  <a:schemeClr val="accent1"/>
                </a:solidFill>
                <a:latin typeface="+mj-lt"/>
                <a:cs typeface="Calibri Light" panose="020F0302020204030204" pitchFamily="34" charset="0"/>
              </a:rPr>
              <a:t>tengah</a:t>
            </a:r>
            <a:r>
              <a:rPr lang="en-US" sz="2400" b="1" i="1" dirty="0">
                <a:solidFill>
                  <a:schemeClr val="accent1"/>
                </a:solidFill>
                <a:latin typeface="+mj-lt"/>
                <a:cs typeface="Calibri Light" panose="020F0302020204030204" pitchFamily="34" charset="0"/>
              </a:rPr>
              <a:t> </a:t>
            </a:r>
            <a:r>
              <a:rPr lang="en-US" sz="2400" b="1" i="1" dirty="0" err="1">
                <a:solidFill>
                  <a:schemeClr val="accent1"/>
                </a:solidFill>
                <a:latin typeface="+mj-lt"/>
                <a:cs typeface="Calibri Light" panose="020F0302020204030204" pitchFamily="34" charset="0"/>
              </a:rPr>
              <a:t>tuntutan</a:t>
            </a:r>
            <a:r>
              <a:rPr lang="en-US" sz="2400" b="1" i="1" dirty="0">
                <a:solidFill>
                  <a:schemeClr val="accent1"/>
                </a:solidFill>
                <a:latin typeface="+mj-lt"/>
                <a:cs typeface="Calibri Light" panose="020F0302020204030204" pitchFamily="34" charset="0"/>
              </a:rPr>
              <a:t> </a:t>
            </a:r>
            <a:r>
              <a:rPr lang="en-US" sz="2400" b="1" i="1" dirty="0" err="1">
                <a:solidFill>
                  <a:schemeClr val="accent1"/>
                </a:solidFill>
                <a:latin typeface="+mj-lt"/>
                <a:cs typeface="Calibri Light" panose="020F0302020204030204" pitchFamily="34" charset="0"/>
              </a:rPr>
              <a:t>pembelajaran</a:t>
            </a:r>
            <a:r>
              <a:rPr lang="en-US" sz="2400" b="1" i="1" dirty="0">
                <a:solidFill>
                  <a:schemeClr val="accent1"/>
                </a:solidFill>
                <a:latin typeface="+mj-lt"/>
                <a:cs typeface="Calibri Light" panose="020F0302020204030204" pitchFamily="34" charset="0"/>
              </a:rPr>
              <a:t> </a:t>
            </a:r>
            <a:r>
              <a:rPr lang="en-US" sz="2400" b="1" i="1" dirty="0" err="1">
                <a:solidFill>
                  <a:schemeClr val="accent1"/>
                </a:solidFill>
                <a:latin typeface="+mj-lt"/>
                <a:cs typeface="Calibri Light" panose="020F0302020204030204" pitchFamily="34" charset="0"/>
              </a:rPr>
              <a:t>materi</a:t>
            </a:r>
            <a:r>
              <a:rPr lang="en-US" sz="2400" b="1" i="1" dirty="0">
                <a:solidFill>
                  <a:schemeClr val="accent1"/>
                </a:solidFill>
                <a:latin typeface="+mj-lt"/>
                <a:cs typeface="Calibri Light" panose="020F0302020204030204" pitchFamily="34" charset="0"/>
              </a:rPr>
              <a:t> </a:t>
            </a:r>
            <a:r>
              <a:rPr lang="en-US" sz="2400" b="1" i="1" dirty="0" err="1">
                <a:solidFill>
                  <a:schemeClr val="accent1"/>
                </a:solidFill>
                <a:latin typeface="+mj-lt"/>
                <a:cs typeface="Calibri Light" panose="020F0302020204030204" pitchFamily="34" charset="0"/>
              </a:rPr>
              <a:t>sejarah</a:t>
            </a:r>
            <a:r>
              <a:rPr lang="en-US" sz="2400" b="1" i="1" dirty="0">
                <a:solidFill>
                  <a:schemeClr val="accent1"/>
                </a:solidFill>
                <a:latin typeface="+mj-lt"/>
                <a:cs typeface="Calibri Light" panose="020F0302020204030204" pitchFamily="34" charset="0"/>
              </a:rPr>
              <a:t>? </a:t>
            </a:r>
            <a:r>
              <a:rPr lang="en-US" sz="2400" b="1" i="1" dirty="0" err="1">
                <a:solidFill>
                  <a:schemeClr val="accent1"/>
                </a:solidFill>
                <a:latin typeface="+mj-lt"/>
                <a:cs typeface="Calibri Light" panose="020F0302020204030204" pitchFamily="34" charset="0"/>
              </a:rPr>
              <a:t>Bagaimana</a:t>
            </a:r>
            <a:r>
              <a:rPr lang="en-US" sz="2400" b="1" i="1" dirty="0">
                <a:solidFill>
                  <a:schemeClr val="accent1"/>
                </a:solidFill>
                <a:latin typeface="+mj-lt"/>
                <a:cs typeface="Calibri Light" panose="020F0302020204030204" pitchFamily="34" charset="0"/>
              </a:rPr>
              <a:t> model dan </a:t>
            </a:r>
            <a:r>
              <a:rPr lang="en-US" sz="2400" b="1" i="1" dirty="0" err="1">
                <a:solidFill>
                  <a:schemeClr val="accent1"/>
                </a:solidFill>
                <a:latin typeface="+mj-lt"/>
                <a:cs typeface="Calibri Light" panose="020F0302020204030204" pitchFamily="34" charset="0"/>
              </a:rPr>
              <a:t>strategi</a:t>
            </a:r>
            <a:r>
              <a:rPr lang="en-US" sz="2400" b="1" i="1" dirty="0">
                <a:solidFill>
                  <a:schemeClr val="accent1"/>
                </a:solidFill>
                <a:latin typeface="+mj-lt"/>
                <a:cs typeface="Calibri Light" panose="020F0302020204030204" pitchFamily="34" charset="0"/>
              </a:rPr>
              <a:t> </a:t>
            </a:r>
            <a:r>
              <a:rPr lang="en-US" sz="2400" b="1" i="1" dirty="0" err="1">
                <a:solidFill>
                  <a:schemeClr val="accent1"/>
                </a:solidFill>
                <a:latin typeface="+mj-lt"/>
                <a:cs typeface="Calibri Light" panose="020F0302020204030204" pitchFamily="34" charset="0"/>
              </a:rPr>
              <a:t>pembelajaran</a:t>
            </a:r>
            <a:r>
              <a:rPr lang="en-US" sz="2400" b="1" i="1" dirty="0">
                <a:solidFill>
                  <a:schemeClr val="accent1"/>
                </a:solidFill>
                <a:latin typeface="+mj-lt"/>
                <a:cs typeface="Calibri Light" panose="020F0302020204030204" pitchFamily="34" charset="0"/>
              </a:rPr>
              <a:t> </a:t>
            </a:r>
            <a:r>
              <a:rPr lang="en-US" sz="2400" b="1" i="1" dirty="0" err="1">
                <a:solidFill>
                  <a:schemeClr val="accent1"/>
                </a:solidFill>
                <a:latin typeface="+mj-lt"/>
                <a:cs typeface="Calibri Light" panose="020F0302020204030204" pitchFamily="34" charset="0"/>
              </a:rPr>
              <a:t>sejarah</a:t>
            </a:r>
            <a:r>
              <a:rPr lang="en-US" sz="2400" b="1" i="1" dirty="0">
                <a:solidFill>
                  <a:schemeClr val="accent1"/>
                </a:solidFill>
                <a:latin typeface="+mj-lt"/>
                <a:cs typeface="Calibri Light" panose="020F0302020204030204" pitchFamily="34" charset="0"/>
              </a:rPr>
              <a:t> </a:t>
            </a:r>
            <a:r>
              <a:rPr lang="en-US" sz="2400" b="1" i="1" dirty="0" err="1">
                <a:solidFill>
                  <a:schemeClr val="accent1"/>
                </a:solidFill>
                <a:latin typeface="+mj-lt"/>
                <a:cs typeface="Calibri Light" panose="020F0302020204030204" pitchFamily="34" charset="0"/>
              </a:rPr>
              <a:t>lokal</a:t>
            </a:r>
            <a:r>
              <a:rPr lang="en-US" sz="2400" b="1" i="1" dirty="0">
                <a:solidFill>
                  <a:schemeClr val="accent1"/>
                </a:solidFill>
                <a:latin typeface="+mj-lt"/>
                <a:cs typeface="Calibri Light" panose="020F0302020204030204" pitchFamily="34" charset="0"/>
              </a:rPr>
              <a:t> di </a:t>
            </a:r>
            <a:r>
              <a:rPr lang="en-US" sz="2400" b="1" i="1" dirty="0" err="1">
                <a:solidFill>
                  <a:schemeClr val="accent1"/>
                </a:solidFill>
                <a:latin typeface="+mj-lt"/>
                <a:cs typeface="Calibri Light" panose="020F0302020204030204" pitchFamily="34" charset="0"/>
              </a:rPr>
              <a:t>sekolah</a:t>
            </a:r>
            <a:r>
              <a:rPr lang="en-US" sz="2400" b="1" i="1" dirty="0">
                <a:solidFill>
                  <a:schemeClr val="accent1"/>
                </a:solidFill>
                <a:latin typeface="+mj-lt"/>
                <a:cs typeface="Calibri Light" panose="020F0302020204030204" pitchFamily="34" charset="0"/>
              </a:rPr>
              <a:t> </a:t>
            </a:r>
            <a:r>
              <a:rPr lang="en-US" sz="2400" b="1" i="1" dirty="0" err="1">
                <a:solidFill>
                  <a:schemeClr val="accent1"/>
                </a:solidFill>
                <a:latin typeface="+mj-lt"/>
                <a:cs typeface="Calibri Light" panose="020F0302020204030204" pitchFamily="34" charset="0"/>
              </a:rPr>
              <a:t>pedesaan</a:t>
            </a:r>
            <a:r>
              <a:rPr lang="en-US" sz="2400" b="1" i="1" dirty="0">
                <a:solidFill>
                  <a:schemeClr val="accent1"/>
                </a:solidFill>
                <a:latin typeface="+mj-lt"/>
                <a:cs typeface="Calibri Light" panose="020F0302020204030204" pitchFamily="34" charset="0"/>
              </a:rPr>
              <a:t> dan </a:t>
            </a:r>
            <a:r>
              <a:rPr lang="en-US" sz="2400" b="1" i="1" dirty="0" err="1">
                <a:solidFill>
                  <a:schemeClr val="accent1"/>
                </a:solidFill>
                <a:latin typeface="+mj-lt"/>
                <a:cs typeface="Calibri Light" panose="020F0302020204030204" pitchFamily="34" charset="0"/>
              </a:rPr>
              <a:t>vokasi</a:t>
            </a:r>
            <a:r>
              <a:rPr lang="en-US" sz="2400" b="1" i="1" dirty="0">
                <a:solidFill>
                  <a:schemeClr val="accent1"/>
                </a:solidFill>
                <a:latin typeface="+mj-lt"/>
                <a:cs typeface="Calibri Light" panose="020F0302020204030204" pitchFamily="34" charset="0"/>
              </a:rPr>
              <a:t>?</a:t>
            </a:r>
            <a:endParaRPr lang="id-ID" sz="2200" b="1" i="1" dirty="0">
              <a:solidFill>
                <a:schemeClr val="accent1"/>
              </a:solidFill>
              <a:latin typeface="+mj-lt"/>
              <a:cs typeface="Calibri Light" panose="020F0302020204030204" pitchFamily="34" charset="0"/>
            </a:endParaRPr>
          </a:p>
          <a:p>
            <a:pPr>
              <a:lnSpc>
                <a:spcPct val="100000"/>
              </a:lnSpc>
            </a:pPr>
            <a:endParaRPr lang="id-ID" sz="2200" dirty="0"/>
          </a:p>
        </p:txBody>
      </p:sp>
    </p:spTree>
    <p:extLst>
      <p:ext uri="{BB962C8B-B14F-4D97-AF65-F5344CB8AC3E}">
        <p14:creationId xmlns:p14="http://schemas.microsoft.com/office/powerpoint/2010/main" val="190649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5A981189-9280-48E8-90AE-7F25E741BE94}"/>
              </a:ext>
            </a:extLst>
          </p:cNvPr>
          <p:cNvSpPr>
            <a:spLocks noGrp="1"/>
          </p:cNvSpPr>
          <p:nvPr>
            <p:ph type="title"/>
          </p:nvPr>
        </p:nvSpPr>
        <p:spPr>
          <a:xfrm>
            <a:off x="874644" y="544410"/>
            <a:ext cx="4727206" cy="1721709"/>
          </a:xfrm>
        </p:spPr>
        <p:txBody>
          <a:bodyPr>
            <a:normAutofit fontScale="90000"/>
          </a:bodyPr>
          <a:lstStyle/>
          <a:p>
            <a:r>
              <a:rPr lang="en-US" dirty="0">
                <a:solidFill>
                  <a:srgbClr val="5DAAB0"/>
                </a:solidFill>
              </a:rPr>
              <a:t>MODEL &amp; STRATEGI PEMBELAJARAN SEJARAH LOKAL</a:t>
            </a:r>
          </a:p>
        </p:txBody>
      </p:sp>
      <p:sp>
        <p:nvSpPr>
          <p:cNvPr id="16" name="Text Placeholder 15">
            <a:extLst>
              <a:ext uri="{FF2B5EF4-FFF2-40B4-BE49-F238E27FC236}">
                <a16:creationId xmlns:a16="http://schemas.microsoft.com/office/drawing/2014/main" id="{5E9ED32E-028C-428E-97AF-168C8D6F92A9}"/>
              </a:ext>
            </a:extLst>
          </p:cNvPr>
          <p:cNvSpPr>
            <a:spLocks noGrp="1"/>
          </p:cNvSpPr>
          <p:nvPr>
            <p:ph type="body" sz="quarter" idx="15"/>
          </p:nvPr>
        </p:nvSpPr>
        <p:spPr>
          <a:xfrm>
            <a:off x="569844" y="2266119"/>
            <a:ext cx="5406886" cy="4259503"/>
          </a:xfrm>
        </p:spPr>
        <p:txBody>
          <a:bodyPr>
            <a:normAutofit fontScale="85000" lnSpcReduction="10000"/>
          </a:bodyPr>
          <a:lstStyle/>
          <a:p>
            <a:pPr>
              <a:lnSpc>
                <a:spcPct val="110000"/>
              </a:lnSpc>
            </a:pPr>
            <a:r>
              <a:rPr lang="en-US" sz="2400" dirty="0">
                <a:latin typeface="Calibri Light" panose="020F0302020204030204" pitchFamily="34" charset="0"/>
                <a:cs typeface="Calibri Light" panose="020F0302020204030204" pitchFamily="34" charset="0"/>
              </a:rPr>
              <a:t>Model </a:t>
            </a:r>
            <a:r>
              <a:rPr lang="en-US" sz="2400" dirty="0" err="1">
                <a:latin typeface="Calibri Light" panose="020F0302020204030204" pitchFamily="34" charset="0"/>
                <a:cs typeface="Calibri Light" panose="020F0302020204030204" pitchFamily="34" charset="0"/>
              </a:rPr>
              <a:t>pembelajaran</a:t>
            </a:r>
            <a:r>
              <a:rPr lang="en-US" sz="2400" dirty="0">
                <a:latin typeface="Calibri Light" panose="020F0302020204030204" pitchFamily="34" charset="0"/>
                <a:cs typeface="Calibri Light" panose="020F0302020204030204" pitchFamily="34" charset="0"/>
              </a:rPr>
              <a:t> yang </a:t>
            </a:r>
            <a:r>
              <a:rPr lang="en-US" sz="2400" dirty="0" err="1">
                <a:latin typeface="Calibri Light" panose="020F0302020204030204" pitchFamily="34" charset="0"/>
                <a:cs typeface="Calibri Light" panose="020F0302020204030204" pitchFamily="34" charset="0"/>
              </a:rPr>
              <a:t>dapat</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digunakan</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dalam</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pembelajaran</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sejarah</a:t>
            </a:r>
            <a:r>
              <a:rPr lang="en-US" sz="2400" dirty="0">
                <a:latin typeface="Calibri Light" panose="020F0302020204030204" pitchFamily="34" charset="0"/>
                <a:cs typeface="Calibri Light" panose="020F0302020204030204" pitchFamily="34" charset="0"/>
              </a:rPr>
              <a:t>: </a:t>
            </a:r>
            <a:r>
              <a:rPr lang="en-US" sz="2400" i="1" dirty="0">
                <a:latin typeface="Calibri Light" panose="020F0302020204030204" pitchFamily="34" charset="0"/>
                <a:cs typeface="Calibri Light" panose="020F0302020204030204" pitchFamily="34" charset="0"/>
              </a:rPr>
              <a:t>discovery learning, problem based learning, &amp; project based learning </a:t>
            </a:r>
            <a:r>
              <a:rPr lang="en-US" sz="2400" dirty="0">
                <a:latin typeface="Calibri Light" panose="020F0302020204030204" pitchFamily="34" charset="0"/>
                <a:cs typeface="Calibri Light" panose="020F0302020204030204" pitchFamily="34" charset="0"/>
              </a:rPr>
              <a:t>(</a:t>
            </a:r>
            <a:r>
              <a:rPr lang="en-US" sz="2400" dirty="0" err="1">
                <a:latin typeface="Calibri Light" panose="020F0302020204030204" pitchFamily="34" charset="0"/>
                <a:cs typeface="Calibri Light" panose="020F0302020204030204" pitchFamily="34" charset="0"/>
              </a:rPr>
              <a:t>Dokumen</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Silabus</a:t>
            </a:r>
            <a:r>
              <a:rPr lang="en-US" sz="2400" dirty="0">
                <a:latin typeface="Calibri Light" panose="020F0302020204030204" pitchFamily="34" charset="0"/>
                <a:cs typeface="Calibri Light" panose="020F0302020204030204" pitchFamily="34" charset="0"/>
              </a:rPr>
              <a:t> Mata Pelajaran Sejarah, 2016)</a:t>
            </a:r>
            <a:r>
              <a:rPr lang="en-US" sz="2400" i="1" dirty="0">
                <a:latin typeface="Calibri Light" panose="020F0302020204030204" pitchFamily="34" charset="0"/>
                <a:cs typeface="Calibri Light" panose="020F0302020204030204" pitchFamily="34" charset="0"/>
              </a:rPr>
              <a:t>.</a:t>
            </a:r>
            <a:endParaRPr lang="en-US" sz="2400" dirty="0">
              <a:latin typeface="Calibri Light" panose="020F0302020204030204" pitchFamily="34" charset="0"/>
              <a:cs typeface="Calibri Light" panose="020F0302020204030204" pitchFamily="34" charset="0"/>
            </a:endParaRPr>
          </a:p>
          <a:p>
            <a:pPr>
              <a:lnSpc>
                <a:spcPct val="110000"/>
              </a:lnSpc>
            </a:pPr>
            <a:r>
              <a:rPr lang="en-US" sz="2400" dirty="0" err="1">
                <a:latin typeface="Calibri Light" panose="020F0302020204030204" pitchFamily="34" charset="0"/>
                <a:cs typeface="Calibri Light" panose="020F0302020204030204" pitchFamily="34" charset="0"/>
              </a:rPr>
              <a:t>Tidak</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semua</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pembelajaran</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sejarah</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dapat</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diterapkan</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dalam</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pembelajaran</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sejarah</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secara</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langsung</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Diperlukan</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penyesuaian</a:t>
            </a:r>
            <a:r>
              <a:rPr lang="en-US" sz="2400" dirty="0">
                <a:latin typeface="Calibri Light" panose="020F0302020204030204" pitchFamily="34" charset="0"/>
                <a:cs typeface="Calibri Light" panose="020F0302020204030204" pitchFamily="34" charset="0"/>
              </a:rPr>
              <a:t> dan </a:t>
            </a:r>
            <a:r>
              <a:rPr lang="en-US" sz="2400" dirty="0" err="1">
                <a:latin typeface="Calibri Light" panose="020F0302020204030204" pitchFamily="34" charset="0"/>
                <a:cs typeface="Calibri Light" panose="020F0302020204030204" pitchFamily="34" charset="0"/>
              </a:rPr>
              <a:t>adaptasi</a:t>
            </a:r>
            <a:r>
              <a:rPr lang="en-US" sz="2400" dirty="0">
                <a:latin typeface="Calibri Light" panose="020F0302020204030204" pitchFamily="34" charset="0"/>
                <a:cs typeface="Calibri Light" panose="020F0302020204030204" pitchFamily="34" charset="0"/>
              </a:rPr>
              <a:t> guru dan </a:t>
            </a:r>
            <a:r>
              <a:rPr lang="en-US" sz="2400" dirty="0" err="1">
                <a:latin typeface="Calibri Light" panose="020F0302020204030204" pitchFamily="34" charset="0"/>
                <a:cs typeface="Calibri Light" panose="020F0302020204030204" pitchFamily="34" charset="0"/>
              </a:rPr>
              <a:t>siswa</a:t>
            </a:r>
            <a:r>
              <a:rPr lang="en-US" sz="2400" dirty="0">
                <a:latin typeface="Calibri Light" panose="020F0302020204030204" pitchFamily="34" charset="0"/>
                <a:cs typeface="Calibri Light" panose="020F0302020204030204" pitchFamily="34" charset="0"/>
              </a:rPr>
              <a:t>.</a:t>
            </a:r>
          </a:p>
          <a:p>
            <a:pPr>
              <a:lnSpc>
                <a:spcPct val="110000"/>
              </a:lnSpc>
            </a:pPr>
            <a:r>
              <a:rPr lang="en-US" sz="2400" dirty="0">
                <a:latin typeface="Calibri Light" panose="020F0302020204030204" pitchFamily="34" charset="0"/>
                <a:cs typeface="Calibri Light" panose="020F0302020204030204" pitchFamily="34" charset="0"/>
              </a:rPr>
              <a:t>Model dan </a:t>
            </a:r>
            <a:r>
              <a:rPr lang="en-US" sz="2400" dirty="0" err="1">
                <a:latin typeface="Calibri Light" panose="020F0302020204030204" pitchFamily="34" charset="0"/>
                <a:cs typeface="Calibri Light" panose="020F0302020204030204" pitchFamily="34" charset="0"/>
              </a:rPr>
              <a:t>strategi</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pembelajaran</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sejarah</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lokal</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mendorong</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siswa</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mengeksplorasi</a:t>
            </a:r>
            <a:r>
              <a:rPr lang="en-US" sz="2400" dirty="0">
                <a:latin typeface="Calibri Light" panose="020F0302020204030204" pitchFamily="34" charset="0"/>
                <a:cs typeface="Calibri Light" panose="020F0302020204030204" pitchFamily="34" charset="0"/>
              </a:rPr>
              <a:t> dan </a:t>
            </a:r>
            <a:r>
              <a:rPr lang="en-US" sz="2400" dirty="0" err="1">
                <a:latin typeface="Calibri Light" panose="020F0302020204030204" pitchFamily="34" charset="0"/>
                <a:cs typeface="Calibri Light" panose="020F0302020204030204" pitchFamily="34" charset="0"/>
              </a:rPr>
              <a:t>menghayati</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dinamika</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sejarah</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lingkungan</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sekitar</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dengan</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bantuan</a:t>
            </a:r>
            <a:r>
              <a:rPr lang="en-US" sz="2400" dirty="0">
                <a:latin typeface="Calibri Light" panose="020F0302020204030204" pitchFamily="34" charset="0"/>
                <a:cs typeface="Calibri Light" panose="020F0302020204030204" pitchFamily="34" charset="0"/>
              </a:rPr>
              <a:t> </a:t>
            </a:r>
            <a:r>
              <a:rPr lang="en-US" sz="2400" dirty="0" err="1">
                <a:latin typeface="Calibri Light" panose="020F0302020204030204" pitchFamily="34" charset="0"/>
                <a:cs typeface="Calibri Light" panose="020F0302020204030204" pitchFamily="34" charset="0"/>
              </a:rPr>
              <a:t>teknologi</a:t>
            </a:r>
            <a:r>
              <a:rPr lang="en-US" sz="2400" dirty="0">
                <a:latin typeface="Calibri Light" panose="020F0302020204030204" pitchFamily="34" charset="0"/>
                <a:cs typeface="Calibri Light" panose="020F0302020204030204" pitchFamily="34" charset="0"/>
              </a:rPr>
              <a:t>.</a:t>
            </a:r>
            <a:endParaRPr lang="id-ID" sz="2400" dirty="0">
              <a:latin typeface="Calibri Light" panose="020F0302020204030204" pitchFamily="34" charset="0"/>
              <a:cs typeface="Calibri Light" panose="020F0302020204030204" pitchFamily="34" charset="0"/>
            </a:endParaRPr>
          </a:p>
        </p:txBody>
      </p:sp>
      <p:sp>
        <p:nvSpPr>
          <p:cNvPr id="8" name="Text Placeholder 2">
            <a:extLst>
              <a:ext uri="{FF2B5EF4-FFF2-40B4-BE49-F238E27FC236}">
                <a16:creationId xmlns:a16="http://schemas.microsoft.com/office/drawing/2014/main" id="{893C3403-6102-4A05-93B3-3ADF4CF7470F}"/>
              </a:ext>
            </a:extLst>
          </p:cNvPr>
          <p:cNvSpPr txBox="1">
            <a:spLocks/>
          </p:cNvSpPr>
          <p:nvPr/>
        </p:nvSpPr>
        <p:spPr>
          <a:xfrm>
            <a:off x="4472153" y="39756"/>
            <a:ext cx="4008437" cy="602887"/>
          </a:xfrm>
          <a:prstGeom prst="rect">
            <a:avLst/>
          </a:prstGeom>
        </p:spPr>
        <p:txBody>
          <a:bodyPr vert="horz" lIns="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1600" b="1" i="0" kern="1200">
                <a:solidFill>
                  <a:schemeClr val="tx2"/>
                </a:solidFill>
                <a:latin typeface="+mn-lt"/>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2"/>
                </a:solidFill>
                <a:latin typeface="+mn-lt"/>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b="0" i="0" kern="1200">
                <a:solidFill>
                  <a:schemeClr val="tx2"/>
                </a:solidFill>
                <a:latin typeface="+mn-lt"/>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BAGIAN 4</a:t>
            </a:r>
            <a:endParaRPr lang="id-ID" dirty="0"/>
          </a:p>
        </p:txBody>
      </p:sp>
      <p:sp>
        <p:nvSpPr>
          <p:cNvPr id="10" name="Rectangle 9">
            <a:extLst>
              <a:ext uri="{FF2B5EF4-FFF2-40B4-BE49-F238E27FC236}">
                <a16:creationId xmlns:a16="http://schemas.microsoft.com/office/drawing/2014/main" id="{F0DC7797-722A-4ECD-9E71-814EC5CEF91C}"/>
              </a:ext>
            </a:extLst>
          </p:cNvPr>
          <p:cNvSpPr/>
          <p:nvPr/>
        </p:nvSpPr>
        <p:spPr>
          <a:xfrm>
            <a:off x="6758607" y="2274841"/>
            <a:ext cx="4731026" cy="2554545"/>
          </a:xfrm>
          <a:prstGeom prst="rect">
            <a:avLst/>
          </a:prstGeom>
        </p:spPr>
        <p:txBody>
          <a:bodyPr wrap="square">
            <a:spAutoFit/>
          </a:bodyPr>
          <a:lstStyle/>
          <a:p>
            <a:r>
              <a:rPr lang="en-US" sz="2000" dirty="0">
                <a:latin typeface="Calibri Light" panose="020F0302020204030204" pitchFamily="34" charset="0"/>
                <a:cs typeface="Calibri Light" panose="020F0302020204030204" pitchFamily="34" charset="0"/>
              </a:rPr>
              <a:t>Model PSL yang </a:t>
            </a:r>
            <a:r>
              <a:rPr lang="en-US" sz="2000" dirty="0" err="1">
                <a:latin typeface="Calibri Light" panose="020F0302020204030204" pitchFamily="34" charset="0"/>
                <a:cs typeface="Calibri Light" panose="020F0302020204030204" pitchFamily="34" charset="0"/>
              </a:rPr>
              <a:t>dapat</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digunakan</a:t>
            </a:r>
            <a:r>
              <a:rPr lang="en-US" sz="2000" dirty="0">
                <a:latin typeface="Calibri Light" panose="020F0302020204030204" pitchFamily="34" charset="0"/>
                <a:cs typeface="Calibri Light" panose="020F0302020204030204" pitchFamily="34" charset="0"/>
              </a:rPr>
              <a:t>:</a:t>
            </a:r>
          </a:p>
          <a:p>
            <a:pPr marL="342900" indent="-342900">
              <a:buFont typeface="Arial" panose="020B0604020202020204" pitchFamily="34" charset="0"/>
              <a:buChar char="•"/>
            </a:pPr>
            <a:r>
              <a:rPr lang="en-US" sz="2000" dirty="0">
                <a:latin typeface="Calibri Light" panose="020F0302020204030204" pitchFamily="34" charset="0"/>
                <a:cs typeface="Calibri Light" panose="020F0302020204030204" pitchFamily="34" charset="0"/>
              </a:rPr>
              <a:t>Historical Project-based Learning</a:t>
            </a:r>
          </a:p>
          <a:p>
            <a:pPr marL="342900" indent="-342900">
              <a:buFont typeface="Arial" panose="020B0604020202020204" pitchFamily="34" charset="0"/>
              <a:buChar char="•"/>
            </a:pPr>
            <a:r>
              <a:rPr lang="en-US" sz="2000" dirty="0">
                <a:latin typeface="Calibri Light" panose="020F0302020204030204" pitchFamily="34" charset="0"/>
                <a:cs typeface="Calibri Light" panose="020F0302020204030204" pitchFamily="34" charset="0"/>
              </a:rPr>
              <a:t>Problem Based Learning</a:t>
            </a:r>
          </a:p>
          <a:p>
            <a:pPr marL="342900" indent="-342900">
              <a:buFont typeface="Arial" panose="020B0604020202020204" pitchFamily="34" charset="0"/>
              <a:buChar char="•"/>
            </a:pPr>
            <a:r>
              <a:rPr lang="en-US" sz="2000" dirty="0" err="1">
                <a:latin typeface="Calibri Light" panose="020F0302020204030204" pitchFamily="34" charset="0"/>
                <a:cs typeface="Calibri Light" panose="020F0302020204030204" pitchFamily="34" charset="0"/>
              </a:rPr>
              <a:t>Pembelajaran</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berbasis</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kearifan</a:t>
            </a:r>
            <a:r>
              <a:rPr lang="en-US" sz="2000" dirty="0">
                <a:latin typeface="Calibri Light" panose="020F0302020204030204" pitchFamily="34" charset="0"/>
                <a:cs typeface="Calibri Light" panose="020F0302020204030204" pitchFamily="34" charset="0"/>
              </a:rPr>
              <a:t> </a:t>
            </a:r>
            <a:r>
              <a:rPr lang="en-US" sz="2000" dirty="0" err="1">
                <a:latin typeface="Calibri Light" panose="020F0302020204030204" pitchFamily="34" charset="0"/>
                <a:cs typeface="Calibri Light" panose="020F0302020204030204" pitchFamily="34" charset="0"/>
              </a:rPr>
              <a:t>lokal</a:t>
            </a:r>
            <a:endParaRPr lang="en-US" sz="2000" dirty="0">
              <a:latin typeface="Calibri Light" panose="020F0302020204030204" pitchFamily="34" charset="0"/>
              <a:cs typeface="Calibri Light" panose="020F0302020204030204" pitchFamily="34" charset="0"/>
            </a:endParaRPr>
          </a:p>
          <a:p>
            <a:pPr marL="342900" indent="-342900">
              <a:buFont typeface="Arial" panose="020B0604020202020204" pitchFamily="34" charset="0"/>
              <a:buChar char="•"/>
            </a:pPr>
            <a:r>
              <a:rPr lang="en-US" sz="2000" dirty="0" err="1">
                <a:latin typeface="Calibri Light" panose="020F0302020204030204" pitchFamily="34" charset="0"/>
                <a:cs typeface="Calibri Light" panose="020F0302020204030204" pitchFamily="34" charset="0"/>
              </a:rPr>
              <a:t>Sceintific</a:t>
            </a:r>
            <a:r>
              <a:rPr lang="en-US" sz="2000" dirty="0">
                <a:latin typeface="Calibri Light" panose="020F0302020204030204" pitchFamily="34" charset="0"/>
                <a:cs typeface="Calibri Light" panose="020F0302020204030204" pitchFamily="34" charset="0"/>
              </a:rPr>
              <a:t>-reflective Learning model</a:t>
            </a:r>
          </a:p>
          <a:p>
            <a:pPr marL="342900" indent="-342900">
              <a:buFont typeface="Arial" panose="020B0604020202020204" pitchFamily="34" charset="0"/>
              <a:buChar char="•"/>
            </a:pPr>
            <a:r>
              <a:rPr lang="en-US" sz="2000" dirty="0">
                <a:latin typeface="Calibri Light" panose="020F0302020204030204" pitchFamily="34" charset="0"/>
                <a:cs typeface="Calibri Light" panose="020F0302020204030204" pitchFamily="34" charset="0"/>
              </a:rPr>
              <a:t>Deconstructive Learning Model</a:t>
            </a:r>
          </a:p>
          <a:p>
            <a:pPr marL="342900" indent="-342900">
              <a:buFont typeface="Arial" panose="020B0604020202020204" pitchFamily="34" charset="0"/>
              <a:buChar char="•"/>
            </a:pPr>
            <a:r>
              <a:rPr lang="en-US" sz="2000" dirty="0">
                <a:latin typeface="Calibri Light" panose="020F0302020204030204" pitchFamily="34" charset="0"/>
                <a:cs typeface="Calibri Light" panose="020F0302020204030204" pitchFamily="34" charset="0"/>
              </a:rPr>
              <a:t>The EAR Learning Model</a:t>
            </a:r>
          </a:p>
          <a:p>
            <a:pPr marL="342900" indent="-342900">
              <a:buFont typeface="Arial" panose="020B0604020202020204" pitchFamily="34" charset="0"/>
              <a:buChar char="•"/>
            </a:pPr>
            <a:r>
              <a:rPr lang="en-US" sz="2000" dirty="0" err="1">
                <a:latin typeface="Calibri Light" panose="020F0302020204030204" pitchFamily="34" charset="0"/>
                <a:cs typeface="Calibri Light" panose="020F0302020204030204" pitchFamily="34" charset="0"/>
              </a:rPr>
              <a:t>Dll</a:t>
            </a:r>
            <a:r>
              <a:rPr lang="en-US" sz="2000" dirty="0">
                <a:latin typeface="Calibri Light" panose="020F0302020204030204" pitchFamily="34" charset="0"/>
                <a:cs typeface="Calibri Light" panose="020F0302020204030204" pitchFamily="34" charset="0"/>
              </a:rPr>
              <a:t>.</a:t>
            </a:r>
          </a:p>
        </p:txBody>
      </p:sp>
    </p:spTree>
    <p:extLst>
      <p:ext uri="{BB962C8B-B14F-4D97-AF65-F5344CB8AC3E}">
        <p14:creationId xmlns:p14="http://schemas.microsoft.com/office/powerpoint/2010/main" val="90616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5" name="Diagram 34">
            <a:extLst>
              <a:ext uri="{FF2B5EF4-FFF2-40B4-BE49-F238E27FC236}">
                <a16:creationId xmlns:a16="http://schemas.microsoft.com/office/drawing/2014/main" id="{7AEC3DB4-78EE-46A6-BB5A-847D315EE91F}"/>
              </a:ext>
            </a:extLst>
          </p:cNvPr>
          <p:cNvGraphicFramePr/>
          <p:nvPr>
            <p:extLst>
              <p:ext uri="{D42A27DB-BD31-4B8C-83A1-F6EECF244321}">
                <p14:modId xmlns:p14="http://schemas.microsoft.com/office/powerpoint/2010/main" val="4133444300"/>
              </p:ext>
            </p:extLst>
          </p:nvPr>
        </p:nvGraphicFramePr>
        <p:xfrm>
          <a:off x="1182756" y="2133600"/>
          <a:ext cx="4303642" cy="38828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6" name="Diagram 35">
            <a:extLst>
              <a:ext uri="{FF2B5EF4-FFF2-40B4-BE49-F238E27FC236}">
                <a16:creationId xmlns:a16="http://schemas.microsoft.com/office/drawing/2014/main" id="{6DAA8E68-5168-41D9-B575-88C94F49E041}"/>
              </a:ext>
            </a:extLst>
          </p:cNvPr>
          <p:cNvGraphicFramePr/>
          <p:nvPr>
            <p:extLst>
              <p:ext uri="{D42A27DB-BD31-4B8C-83A1-F6EECF244321}">
                <p14:modId xmlns:p14="http://schemas.microsoft.com/office/powerpoint/2010/main" val="3004903774"/>
              </p:ext>
            </p:extLst>
          </p:nvPr>
        </p:nvGraphicFramePr>
        <p:xfrm>
          <a:off x="6241776" y="2133598"/>
          <a:ext cx="5453268" cy="394914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39" name="Title 1">
            <a:extLst>
              <a:ext uri="{FF2B5EF4-FFF2-40B4-BE49-F238E27FC236}">
                <a16:creationId xmlns:a16="http://schemas.microsoft.com/office/drawing/2014/main" id="{39EDE69C-5554-43F4-AF7A-E22BA7A3CCA0}"/>
              </a:ext>
            </a:extLst>
          </p:cNvPr>
          <p:cNvSpPr>
            <a:spLocks noGrp="1"/>
          </p:cNvSpPr>
          <p:nvPr>
            <p:ph type="title"/>
          </p:nvPr>
        </p:nvSpPr>
        <p:spPr>
          <a:xfrm>
            <a:off x="1202756" y="557660"/>
            <a:ext cx="4385841" cy="1325563"/>
          </a:xfrm>
        </p:spPr>
        <p:txBody>
          <a:bodyPr>
            <a:normAutofit/>
          </a:bodyPr>
          <a:lstStyle/>
          <a:p>
            <a:r>
              <a:rPr lang="en-US" sz="2400" dirty="0"/>
              <a:t>Skema Model </a:t>
            </a:r>
            <a:r>
              <a:rPr lang="en-US" sz="2400" dirty="0" err="1"/>
              <a:t>PjBL</a:t>
            </a:r>
            <a:endParaRPr lang="id-ID" sz="2400" dirty="0"/>
          </a:p>
        </p:txBody>
      </p:sp>
      <p:sp>
        <p:nvSpPr>
          <p:cNvPr id="40" name="Title 1">
            <a:extLst>
              <a:ext uri="{FF2B5EF4-FFF2-40B4-BE49-F238E27FC236}">
                <a16:creationId xmlns:a16="http://schemas.microsoft.com/office/drawing/2014/main" id="{B4622EAB-F2DC-47FD-B9A1-63DC530107C9}"/>
              </a:ext>
            </a:extLst>
          </p:cNvPr>
          <p:cNvSpPr txBox="1">
            <a:spLocks/>
          </p:cNvSpPr>
          <p:nvPr/>
        </p:nvSpPr>
        <p:spPr>
          <a:xfrm>
            <a:off x="6603405" y="557659"/>
            <a:ext cx="4385841" cy="1325563"/>
          </a:xfrm>
          <a:prstGeom prst="rect">
            <a:avLst/>
          </a:prstGeom>
        </p:spPr>
        <p:txBody>
          <a:bodyPr vert="horz" lIns="0" tIns="45720" rIns="91440" bIns="45720" rtlCol="0" anchor="b">
            <a:normAutofit/>
          </a:bodyPr>
          <a:lstStyle>
            <a:lvl1pPr algn="l" defTabSz="914400" rtl="0" eaLnBrk="1" latinLnBrk="0" hangingPunct="1">
              <a:lnSpc>
                <a:spcPct val="90000"/>
              </a:lnSpc>
              <a:spcBef>
                <a:spcPct val="0"/>
              </a:spcBef>
              <a:buNone/>
              <a:defRPr sz="4400" b="1" i="0" kern="1200" spc="-150">
                <a:solidFill>
                  <a:schemeClr val="tx2"/>
                </a:solidFill>
                <a:latin typeface="+mj-lt"/>
                <a:ea typeface="+mj-ea"/>
                <a:cs typeface="Gill Sans" panose="020B0502020104020203" pitchFamily="34" charset="-79"/>
              </a:defRPr>
            </a:lvl1pPr>
          </a:lstStyle>
          <a:p>
            <a:r>
              <a:rPr lang="en-US" sz="2400" dirty="0"/>
              <a:t>Skema Model </a:t>
            </a:r>
            <a:r>
              <a:rPr lang="en-US" sz="2400" dirty="0" err="1"/>
              <a:t>HPjBL</a:t>
            </a:r>
            <a:endParaRPr lang="id-ID" sz="2400" dirty="0"/>
          </a:p>
        </p:txBody>
      </p:sp>
    </p:spTree>
    <p:extLst>
      <p:ext uri="{BB962C8B-B14F-4D97-AF65-F5344CB8AC3E}">
        <p14:creationId xmlns:p14="http://schemas.microsoft.com/office/powerpoint/2010/main" val="3746976641"/>
      </p:ext>
    </p:extLst>
  </p:cSld>
  <p:clrMapOvr>
    <a:masterClrMapping/>
  </p:clrMapOvr>
</p:sld>
</file>

<file path=ppt/theme/theme1.xml><?xml version="1.0" encoding="utf-8"?>
<a:theme xmlns:a="http://schemas.openxmlformats.org/drawingml/2006/main" name="Office Theme">
  <a:themeElements>
    <a:clrScheme name="MSFT_ELT_Template01">
      <a:dk1>
        <a:srgbClr val="3F3F3F"/>
      </a:dk1>
      <a:lt1>
        <a:srgbClr val="FFFFFF"/>
      </a:lt1>
      <a:dk2>
        <a:srgbClr val="000000"/>
      </a:dk2>
      <a:lt2>
        <a:srgbClr val="A5A5A5"/>
      </a:lt2>
      <a:accent1>
        <a:srgbClr val="5DAAB0"/>
      </a:accent1>
      <a:accent2>
        <a:srgbClr val="DFE3E9"/>
      </a:accent2>
      <a:accent3>
        <a:srgbClr val="BBC3CD"/>
      </a:accent3>
      <a:accent4>
        <a:srgbClr val="484848"/>
      </a:accent4>
      <a:accent5>
        <a:srgbClr val="1F1F26"/>
      </a:accent5>
      <a:accent6>
        <a:srgbClr val="F2CAA2"/>
      </a:accent6>
      <a:hlink>
        <a:srgbClr val="00194C"/>
      </a:hlink>
      <a:folHlink>
        <a:srgbClr val="954F72"/>
      </a:folHlink>
    </a:clrScheme>
    <a:fontScheme name="MSFT_ELT_Template01">
      <a:majorFont>
        <a:latin typeface="Constant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LICK TO ADD TITLE" id="{F1EBDCD4-0DFE-4BFC-B527-76D7C1C6466B}" vid="{B36D0821-FAFD-4A44-B0A3-9261322768B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Classic clean sophisticated presentation</Template>
  <TotalTime>0</TotalTime>
  <Words>1113</Words>
  <Application>Microsoft Office PowerPoint</Application>
  <PresentationFormat>Widescreen</PresentationFormat>
  <Paragraphs>147</Paragraphs>
  <Slides>11</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Calibri Light</vt:lpstr>
      <vt:lpstr>Constantia</vt:lpstr>
      <vt:lpstr>Constantia (Heading)</vt:lpstr>
      <vt:lpstr>Constantia Heading</vt:lpstr>
      <vt:lpstr>Helvetica Light</vt:lpstr>
      <vt:lpstr>Office Theme</vt:lpstr>
      <vt:lpstr>PEMBELAJARAN  SEJARAH LOKAL   DI SEKOLAH PEDESAAN DAN VOLASI</vt:lpstr>
      <vt:lpstr>Fokus Paparan</vt:lpstr>
      <vt:lpstr>Apa Guna Belajar Sejarah?</vt:lpstr>
      <vt:lpstr>PRAKTIKALITAS PEMBELAJARAN SEJARAH</vt:lpstr>
      <vt:lpstr>  Praktikalitas sejarah:  “Sejarah dapat digunakan untuk memenuhi kebutuhan atau menyelesaikan permasalahan manusia dalam kehidupan sehari-hari”</vt:lpstr>
      <vt:lpstr>PEMBELAJARAN SEJARAH LOKAL</vt:lpstr>
      <vt:lpstr>PowerPoint Presentation</vt:lpstr>
      <vt:lpstr>MODEL &amp; STRATEGI PEMBELAJARAN SEJARAH LOKAL</vt:lpstr>
      <vt:lpstr>Skema Model PjBL</vt:lpstr>
      <vt:lpstr>Strategi Pembelajaran Sejarah Lokal</vt:lpstr>
      <vt:lpstr>Contoh  Aplikasi HpBL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2020-05-12T06:55:24Z</dcterms:created>
  <dcterms:modified xsi:type="dcterms:W3CDTF">2020-05-12T08:05:21Z</dcterms:modified>
</cp:coreProperties>
</file>